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0_442CEA0C.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Lst>
  <p:sldSz cx="21396325" cy="30267275"/>
  <p:notesSz cx="6858000" cy="9144000"/>
  <p:defaultTextStyle>
    <a:defPPr>
      <a:defRPr lang="en-US"/>
    </a:defPPr>
    <a:lvl1pPr marL="0" algn="l" defTabSz="2479853" rtl="0" eaLnBrk="1" latinLnBrk="0" hangingPunct="1">
      <a:defRPr sz="4882" kern="1200">
        <a:solidFill>
          <a:schemeClr val="tx1"/>
        </a:solidFill>
        <a:latin typeface="+mn-lt"/>
        <a:ea typeface="+mn-ea"/>
        <a:cs typeface="+mn-cs"/>
      </a:defRPr>
    </a:lvl1pPr>
    <a:lvl2pPr marL="1239926" algn="l" defTabSz="2479853" rtl="0" eaLnBrk="1" latinLnBrk="0" hangingPunct="1">
      <a:defRPr sz="4882" kern="1200">
        <a:solidFill>
          <a:schemeClr val="tx1"/>
        </a:solidFill>
        <a:latin typeface="+mn-lt"/>
        <a:ea typeface="+mn-ea"/>
        <a:cs typeface="+mn-cs"/>
      </a:defRPr>
    </a:lvl2pPr>
    <a:lvl3pPr marL="2479853" algn="l" defTabSz="2479853" rtl="0" eaLnBrk="1" latinLnBrk="0" hangingPunct="1">
      <a:defRPr sz="4882" kern="1200">
        <a:solidFill>
          <a:schemeClr val="tx1"/>
        </a:solidFill>
        <a:latin typeface="+mn-lt"/>
        <a:ea typeface="+mn-ea"/>
        <a:cs typeface="+mn-cs"/>
      </a:defRPr>
    </a:lvl3pPr>
    <a:lvl4pPr marL="3719779" algn="l" defTabSz="2479853" rtl="0" eaLnBrk="1" latinLnBrk="0" hangingPunct="1">
      <a:defRPr sz="4882" kern="1200">
        <a:solidFill>
          <a:schemeClr val="tx1"/>
        </a:solidFill>
        <a:latin typeface="+mn-lt"/>
        <a:ea typeface="+mn-ea"/>
        <a:cs typeface="+mn-cs"/>
      </a:defRPr>
    </a:lvl4pPr>
    <a:lvl5pPr marL="4959706" algn="l" defTabSz="2479853" rtl="0" eaLnBrk="1" latinLnBrk="0" hangingPunct="1">
      <a:defRPr sz="4882" kern="1200">
        <a:solidFill>
          <a:schemeClr val="tx1"/>
        </a:solidFill>
        <a:latin typeface="+mn-lt"/>
        <a:ea typeface="+mn-ea"/>
        <a:cs typeface="+mn-cs"/>
      </a:defRPr>
    </a:lvl5pPr>
    <a:lvl6pPr marL="6199632" algn="l" defTabSz="2479853" rtl="0" eaLnBrk="1" latinLnBrk="0" hangingPunct="1">
      <a:defRPr sz="4882" kern="1200">
        <a:solidFill>
          <a:schemeClr val="tx1"/>
        </a:solidFill>
        <a:latin typeface="+mn-lt"/>
        <a:ea typeface="+mn-ea"/>
        <a:cs typeface="+mn-cs"/>
      </a:defRPr>
    </a:lvl6pPr>
    <a:lvl7pPr marL="7439558" algn="l" defTabSz="2479853" rtl="0" eaLnBrk="1" latinLnBrk="0" hangingPunct="1">
      <a:defRPr sz="4882" kern="1200">
        <a:solidFill>
          <a:schemeClr val="tx1"/>
        </a:solidFill>
        <a:latin typeface="+mn-lt"/>
        <a:ea typeface="+mn-ea"/>
        <a:cs typeface="+mn-cs"/>
      </a:defRPr>
    </a:lvl7pPr>
    <a:lvl8pPr marL="8679485" algn="l" defTabSz="2479853" rtl="0" eaLnBrk="1" latinLnBrk="0" hangingPunct="1">
      <a:defRPr sz="4882" kern="1200">
        <a:solidFill>
          <a:schemeClr val="tx1"/>
        </a:solidFill>
        <a:latin typeface="+mn-lt"/>
        <a:ea typeface="+mn-ea"/>
        <a:cs typeface="+mn-cs"/>
      </a:defRPr>
    </a:lvl8pPr>
    <a:lvl9pPr marL="9919411" algn="l" defTabSz="2479853" rtl="0" eaLnBrk="1" latinLnBrk="0" hangingPunct="1">
      <a:defRPr sz="4882"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B2B55FD-E8FF-7EBA-171C-51E049559C8E}" name="MAK Han Ren" initials="MHR" userId="S::hanren.mak.2020@mitb.smu.edu.sg::99d7378b-8374-4527-9cd4-c0b3f887c5f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1A069"/>
    <a:srgbClr val="843C0C"/>
    <a:srgbClr val="FADBCE"/>
    <a:srgbClr val="F4AA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B61E85-7F8E-4088-B371-06762834D795}" v="4616" dt="2022-04-03T13:05:27.537"/>
    <p1510:client id="{AC26ABD9-AFA2-4268-90F3-195DE8AED0F3}" v="833" dt="2022-04-03T11:09:04.213"/>
    <p1510:client id="{B7E052C8-537B-45CE-90CE-27169070912E}" v="253" dt="2022-04-03T13:14:06.2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viewProps" Target="viewProps.xml"/><Relationship Id="rId12" Type="http://schemas.microsoft.com/office/2018/10/relationships/authors" Target="author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11" Type="http://schemas.microsoft.com/office/2015/10/relationships/revisionInfo" Target="revisionInfo.xml"/><Relationship Id="rId5" Type="http://schemas.openxmlformats.org/officeDocument/2006/relationships/slide" Target="slides/slide1.xml"/><Relationship Id="rId1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A Heng Guang" userId="a6285e4c-8b98-4bf4-b935-be715df245e0" providerId="ADAL" clId="{AC26ABD9-AFA2-4268-90F3-195DE8AED0F3}"/>
    <pc:docChg chg="undo custSel modSld">
      <pc:chgData name="SIA Heng Guang" userId="a6285e4c-8b98-4bf4-b935-be715df245e0" providerId="ADAL" clId="{AC26ABD9-AFA2-4268-90F3-195DE8AED0F3}" dt="2022-04-03T11:09:04.213" v="828" actId="478"/>
      <pc:docMkLst>
        <pc:docMk/>
      </pc:docMkLst>
      <pc:sldChg chg="addSp delSp modSp mod">
        <pc:chgData name="SIA Heng Guang" userId="a6285e4c-8b98-4bf4-b935-be715df245e0" providerId="ADAL" clId="{AC26ABD9-AFA2-4268-90F3-195DE8AED0F3}" dt="2022-04-03T11:09:04.213" v="828" actId="478"/>
        <pc:sldMkLst>
          <pc:docMk/>
          <pc:sldMk cId="1143794188" sldId="256"/>
        </pc:sldMkLst>
        <pc:spChg chg="mod">
          <ac:chgData name="SIA Heng Guang" userId="a6285e4c-8b98-4bf4-b935-be715df245e0" providerId="ADAL" clId="{AC26ABD9-AFA2-4268-90F3-195DE8AED0F3}" dt="2022-04-03T09:20:53.181" v="591" actId="20577"/>
          <ac:spMkLst>
            <pc:docMk/>
            <pc:sldMk cId="1143794188" sldId="256"/>
            <ac:spMk id="2" creationId="{5060E8BB-45F9-438C-8F54-6B671F7D008C}"/>
          </ac:spMkLst>
        </pc:spChg>
        <pc:spChg chg="mod">
          <ac:chgData name="SIA Heng Guang" userId="a6285e4c-8b98-4bf4-b935-be715df245e0" providerId="ADAL" clId="{AC26ABD9-AFA2-4268-90F3-195DE8AED0F3}" dt="2022-04-03T09:21:12.562" v="604" actId="20577"/>
          <ac:spMkLst>
            <pc:docMk/>
            <pc:sldMk cId="1143794188" sldId="256"/>
            <ac:spMk id="5" creationId="{0AD26D37-2DE9-480A-9DDE-BB7B1E03A380}"/>
          </ac:spMkLst>
        </pc:spChg>
        <pc:spChg chg="add mod">
          <ac:chgData name="SIA Heng Guang" userId="a6285e4c-8b98-4bf4-b935-be715df245e0" providerId="ADAL" clId="{AC26ABD9-AFA2-4268-90F3-195DE8AED0F3}" dt="2022-04-03T09:28:04.922" v="820" actId="1076"/>
          <ac:spMkLst>
            <pc:docMk/>
            <pc:sldMk cId="1143794188" sldId="256"/>
            <ac:spMk id="28" creationId="{2695088E-4060-4C84-B876-740EE65F4CC9}"/>
          </ac:spMkLst>
        </pc:spChg>
        <pc:spChg chg="mod">
          <ac:chgData name="SIA Heng Guang" userId="a6285e4c-8b98-4bf4-b935-be715df245e0" providerId="ADAL" clId="{AC26ABD9-AFA2-4268-90F3-195DE8AED0F3}" dt="2022-04-03T09:25:09.719" v="660" actId="20577"/>
          <ac:spMkLst>
            <pc:docMk/>
            <pc:sldMk cId="1143794188" sldId="256"/>
            <ac:spMk id="47" creationId="{428530FD-4C52-4C2B-87F7-2863CC1DCBCC}"/>
          </ac:spMkLst>
        </pc:spChg>
        <pc:spChg chg="add del mod">
          <ac:chgData name="SIA Heng Guang" userId="a6285e4c-8b98-4bf4-b935-be715df245e0" providerId="ADAL" clId="{AC26ABD9-AFA2-4268-90F3-195DE8AED0F3}" dt="2022-04-03T09:17:48.161" v="53" actId="6549"/>
          <ac:spMkLst>
            <pc:docMk/>
            <pc:sldMk cId="1143794188" sldId="256"/>
            <ac:spMk id="48" creationId="{6DA78679-3428-46E9-83AB-9C34FCF2DFCA}"/>
          </ac:spMkLst>
        </pc:spChg>
        <pc:spChg chg="mod">
          <ac:chgData name="SIA Heng Guang" userId="a6285e4c-8b98-4bf4-b935-be715df245e0" providerId="ADAL" clId="{AC26ABD9-AFA2-4268-90F3-195DE8AED0F3}" dt="2022-04-03T09:25:18.667" v="685" actId="20577"/>
          <ac:spMkLst>
            <pc:docMk/>
            <pc:sldMk cId="1143794188" sldId="256"/>
            <ac:spMk id="49" creationId="{A208D810-F7A5-4311-AEF0-BC2FC0B85E57}"/>
          </ac:spMkLst>
        </pc:spChg>
        <pc:spChg chg="mod">
          <ac:chgData name="SIA Heng Guang" userId="a6285e4c-8b98-4bf4-b935-be715df245e0" providerId="ADAL" clId="{AC26ABD9-AFA2-4268-90F3-195DE8AED0F3}" dt="2022-04-03T09:29:20.019" v="826" actId="20577"/>
          <ac:spMkLst>
            <pc:docMk/>
            <pc:sldMk cId="1143794188" sldId="256"/>
            <ac:spMk id="51" creationId="{D0C74494-E12E-40C7-B593-6DF6E41916F2}"/>
          </ac:spMkLst>
        </pc:spChg>
        <pc:spChg chg="mod">
          <ac:chgData name="SIA Heng Guang" userId="a6285e4c-8b98-4bf4-b935-be715df245e0" providerId="ADAL" clId="{AC26ABD9-AFA2-4268-90F3-195DE8AED0F3}" dt="2022-04-03T09:25:27.183" v="696" actId="20577"/>
          <ac:spMkLst>
            <pc:docMk/>
            <pc:sldMk cId="1143794188" sldId="256"/>
            <ac:spMk id="52" creationId="{818625D9-163D-47B7-B652-597960E15742}"/>
          </ac:spMkLst>
        </pc:spChg>
        <pc:spChg chg="mod">
          <ac:chgData name="SIA Heng Guang" userId="a6285e4c-8b98-4bf4-b935-be715df245e0" providerId="ADAL" clId="{AC26ABD9-AFA2-4268-90F3-195DE8AED0F3}" dt="2022-04-03T09:26:18.795" v="742" actId="20577"/>
          <ac:spMkLst>
            <pc:docMk/>
            <pc:sldMk cId="1143794188" sldId="256"/>
            <ac:spMk id="54" creationId="{9AD81F04-8467-45BE-A60D-23E1F159F435}"/>
          </ac:spMkLst>
        </pc:spChg>
        <pc:spChg chg="mod">
          <ac:chgData name="SIA Heng Guang" userId="a6285e4c-8b98-4bf4-b935-be715df245e0" providerId="ADAL" clId="{AC26ABD9-AFA2-4268-90F3-195DE8AED0F3}" dt="2022-04-03T09:25:46.192" v="706" actId="6549"/>
          <ac:spMkLst>
            <pc:docMk/>
            <pc:sldMk cId="1143794188" sldId="256"/>
            <ac:spMk id="55" creationId="{F59E6C2E-FABC-487E-9F62-462CA810D212}"/>
          </ac:spMkLst>
        </pc:spChg>
        <pc:spChg chg="add del mod">
          <ac:chgData name="SIA Heng Guang" userId="a6285e4c-8b98-4bf4-b935-be715df245e0" providerId="ADAL" clId="{AC26ABD9-AFA2-4268-90F3-195DE8AED0F3}" dt="2022-04-03T09:25:39.811" v="698" actId="478"/>
          <ac:spMkLst>
            <pc:docMk/>
            <pc:sldMk cId="1143794188" sldId="256"/>
            <ac:spMk id="58" creationId="{62755B7B-4792-49B4-B8BA-7ABCA0718194}"/>
          </ac:spMkLst>
        </pc:spChg>
        <pc:spChg chg="add mod">
          <ac:chgData name="SIA Heng Guang" userId="a6285e4c-8b98-4bf4-b935-be715df245e0" providerId="ADAL" clId="{AC26ABD9-AFA2-4268-90F3-195DE8AED0F3}" dt="2022-04-03T09:28:04.922" v="820" actId="1076"/>
          <ac:spMkLst>
            <pc:docMk/>
            <pc:sldMk cId="1143794188" sldId="256"/>
            <ac:spMk id="61" creationId="{FD721223-489A-45A8-B6B7-9FFD1C4FFF3F}"/>
          </ac:spMkLst>
        </pc:spChg>
        <pc:spChg chg="add mod">
          <ac:chgData name="SIA Heng Guang" userId="a6285e4c-8b98-4bf4-b935-be715df245e0" providerId="ADAL" clId="{AC26ABD9-AFA2-4268-90F3-195DE8AED0F3}" dt="2022-04-03T09:28:04.922" v="820" actId="1076"/>
          <ac:spMkLst>
            <pc:docMk/>
            <pc:sldMk cId="1143794188" sldId="256"/>
            <ac:spMk id="62" creationId="{C23E2AF3-DCE3-47D6-9110-39D019D08F18}"/>
          </ac:spMkLst>
        </pc:spChg>
        <pc:picChg chg="add del">
          <ac:chgData name="SIA Heng Guang" userId="a6285e4c-8b98-4bf4-b935-be715df245e0" providerId="ADAL" clId="{AC26ABD9-AFA2-4268-90F3-195DE8AED0F3}" dt="2022-04-03T09:16:54.346" v="2" actId="22"/>
          <ac:picMkLst>
            <pc:docMk/>
            <pc:sldMk cId="1143794188" sldId="256"/>
            <ac:picMk id="4" creationId="{05632CF7-80E4-4C1E-BEBE-6DDFE8F1B43A}"/>
          </ac:picMkLst>
        </pc:picChg>
        <pc:picChg chg="add mod">
          <ac:chgData name="SIA Heng Guang" userId="a6285e4c-8b98-4bf4-b935-be715df245e0" providerId="ADAL" clId="{AC26ABD9-AFA2-4268-90F3-195DE8AED0F3}" dt="2022-04-03T09:17:41.957" v="38" actId="1037"/>
          <ac:picMkLst>
            <pc:docMk/>
            <pc:sldMk cId="1143794188" sldId="256"/>
            <ac:picMk id="9" creationId="{E57C8F3E-2402-4FA6-8DCA-BBB03B74694F}"/>
          </ac:picMkLst>
        </pc:picChg>
        <pc:picChg chg="add mod">
          <ac:chgData name="SIA Heng Guang" userId="a6285e4c-8b98-4bf4-b935-be715df245e0" providerId="ADAL" clId="{AC26ABD9-AFA2-4268-90F3-195DE8AED0F3}" dt="2022-04-03T09:28:04.922" v="820" actId="1076"/>
          <ac:picMkLst>
            <pc:docMk/>
            <pc:sldMk cId="1143794188" sldId="256"/>
            <ac:picMk id="13" creationId="{1286ED7D-A6ED-4CDA-881A-87985FFAD0F6}"/>
          </ac:picMkLst>
        </pc:picChg>
        <pc:picChg chg="add mod">
          <ac:chgData name="SIA Heng Guang" userId="a6285e4c-8b98-4bf4-b935-be715df245e0" providerId="ADAL" clId="{AC26ABD9-AFA2-4268-90F3-195DE8AED0F3}" dt="2022-04-03T09:28:04.922" v="820" actId="1076"/>
          <ac:picMkLst>
            <pc:docMk/>
            <pc:sldMk cId="1143794188" sldId="256"/>
            <ac:picMk id="16" creationId="{D8CE76DD-9133-40ED-836F-46AECF56BDEA}"/>
          </ac:picMkLst>
        </pc:picChg>
        <pc:picChg chg="add mod">
          <ac:chgData name="SIA Heng Guang" userId="a6285e4c-8b98-4bf4-b935-be715df245e0" providerId="ADAL" clId="{AC26ABD9-AFA2-4268-90F3-195DE8AED0F3}" dt="2022-04-03T09:28:04.922" v="820" actId="1076"/>
          <ac:picMkLst>
            <pc:docMk/>
            <pc:sldMk cId="1143794188" sldId="256"/>
            <ac:picMk id="24" creationId="{7D5A0FFD-155C-42E3-87F4-478CBED1454A}"/>
          </ac:picMkLst>
        </pc:picChg>
        <pc:picChg chg="add del mod">
          <ac:chgData name="SIA Heng Guang" userId="a6285e4c-8b98-4bf4-b935-be715df245e0" providerId="ADAL" clId="{AC26ABD9-AFA2-4268-90F3-195DE8AED0F3}" dt="2022-04-03T11:09:04.213" v="828" actId="478"/>
          <ac:picMkLst>
            <pc:docMk/>
            <pc:sldMk cId="1143794188" sldId="256"/>
            <ac:picMk id="63" creationId="{EB28B03E-BC34-48A7-827A-EFE26DB0ED92}"/>
          </ac:picMkLst>
        </pc:picChg>
      </pc:sldChg>
    </pc:docChg>
  </pc:docChgLst>
  <pc:docChgLst>
    <pc:chgData name="MAK Han Ren" userId="99d7378b-8374-4527-9cd4-c0b3f887c5fc" providerId="ADAL" clId="{B7E052C8-537B-45CE-90CE-27169070912E}"/>
    <pc:docChg chg="undo custSel addSld modSld">
      <pc:chgData name="MAK Han Ren" userId="99d7378b-8374-4527-9cd4-c0b3f887c5fc" providerId="ADAL" clId="{B7E052C8-537B-45CE-90CE-27169070912E}" dt="2022-04-03T13:14:06.242" v="4985" actId="403"/>
      <pc:docMkLst>
        <pc:docMk/>
      </pc:docMkLst>
      <pc:sldChg chg="addSp delSp modSp new mod setBg addCm modCm">
        <pc:chgData name="MAK Han Ren" userId="99d7378b-8374-4527-9cd4-c0b3f887c5fc" providerId="ADAL" clId="{B7E052C8-537B-45CE-90CE-27169070912E}" dt="2022-04-03T13:14:06.242" v="4985" actId="403"/>
        <pc:sldMkLst>
          <pc:docMk/>
          <pc:sldMk cId="1143794188" sldId="256"/>
        </pc:sldMkLst>
        <pc:spChg chg="mod">
          <ac:chgData name="MAK Han Ren" userId="99d7378b-8374-4527-9cd4-c0b3f887c5fc" providerId="ADAL" clId="{B7E052C8-537B-45CE-90CE-27169070912E}" dt="2022-04-03T07:57:50.402" v="4008" actId="20577"/>
          <ac:spMkLst>
            <pc:docMk/>
            <pc:sldMk cId="1143794188" sldId="256"/>
            <ac:spMk id="2" creationId="{5060E8BB-45F9-438C-8F54-6B671F7D008C}"/>
          </ac:spMkLst>
        </pc:spChg>
        <pc:spChg chg="del mod">
          <ac:chgData name="MAK Han Ren" userId="99d7378b-8374-4527-9cd4-c0b3f887c5fc" providerId="ADAL" clId="{B7E052C8-537B-45CE-90CE-27169070912E}" dt="2022-04-02T10:17:03.413" v="288" actId="478"/>
          <ac:spMkLst>
            <pc:docMk/>
            <pc:sldMk cId="1143794188" sldId="256"/>
            <ac:spMk id="3" creationId="{D1BC1F0D-2FE7-4CA8-B364-E5E22EF59E5B}"/>
          </ac:spMkLst>
        </pc:spChg>
        <pc:spChg chg="add del mod">
          <ac:chgData name="MAK Han Ren" userId="99d7378b-8374-4527-9cd4-c0b3f887c5fc" providerId="ADAL" clId="{B7E052C8-537B-45CE-90CE-27169070912E}" dt="2022-04-02T09:47:17.400" v="164" actId="478"/>
          <ac:spMkLst>
            <pc:docMk/>
            <pc:sldMk cId="1143794188" sldId="256"/>
            <ac:spMk id="4" creationId="{949ADE7D-86E1-4791-BFB8-7CEA4E16F5F3}"/>
          </ac:spMkLst>
        </pc:spChg>
        <pc:spChg chg="add mod">
          <ac:chgData name="MAK Han Ren" userId="99d7378b-8374-4527-9cd4-c0b3f887c5fc" providerId="ADAL" clId="{B7E052C8-537B-45CE-90CE-27169070912E}" dt="2022-04-02T10:00:48.948" v="250" actId="1076"/>
          <ac:spMkLst>
            <pc:docMk/>
            <pc:sldMk cId="1143794188" sldId="256"/>
            <ac:spMk id="5" creationId="{0AD26D37-2DE9-480A-9DDE-BB7B1E03A380}"/>
          </ac:spMkLst>
        </pc:spChg>
        <pc:spChg chg="add mod">
          <ac:chgData name="MAK Han Ren" userId="99d7378b-8374-4527-9cd4-c0b3f887c5fc" providerId="ADAL" clId="{B7E052C8-537B-45CE-90CE-27169070912E}" dt="2022-04-02T10:42:59.312" v="842" actId="207"/>
          <ac:spMkLst>
            <pc:docMk/>
            <pc:sldMk cId="1143794188" sldId="256"/>
            <ac:spMk id="14" creationId="{81D3B82C-334C-40DF-AF7B-773CAA11D703}"/>
          </ac:spMkLst>
        </pc:spChg>
        <pc:spChg chg="add mod ord">
          <ac:chgData name="MAK Han Ren" userId="99d7378b-8374-4527-9cd4-c0b3f887c5fc" providerId="ADAL" clId="{B7E052C8-537B-45CE-90CE-27169070912E}" dt="2022-04-03T05:35:49.072" v="3940" actId="207"/>
          <ac:spMkLst>
            <pc:docMk/>
            <pc:sldMk cId="1143794188" sldId="256"/>
            <ac:spMk id="19" creationId="{5639B2D0-C976-4743-BF1A-E94B65BC640A}"/>
          </ac:spMkLst>
        </pc:spChg>
        <pc:spChg chg="add mod">
          <ac:chgData name="MAK Han Ren" userId="99d7378b-8374-4527-9cd4-c0b3f887c5fc" providerId="ADAL" clId="{B7E052C8-537B-45CE-90CE-27169070912E}" dt="2022-04-03T04:51:39.197" v="1190" actId="207"/>
          <ac:spMkLst>
            <pc:docMk/>
            <pc:sldMk cId="1143794188" sldId="256"/>
            <ac:spMk id="22" creationId="{DD222F7D-348A-435C-B62C-DE4EABB51D72}"/>
          </ac:spMkLst>
        </pc:spChg>
        <pc:spChg chg="add mod">
          <ac:chgData name="MAK Han Ren" userId="99d7378b-8374-4527-9cd4-c0b3f887c5fc" providerId="ADAL" clId="{B7E052C8-537B-45CE-90CE-27169070912E}" dt="2022-04-03T04:51:39.197" v="1190" actId="207"/>
          <ac:spMkLst>
            <pc:docMk/>
            <pc:sldMk cId="1143794188" sldId="256"/>
            <ac:spMk id="23" creationId="{4486501E-6EF3-48E5-9473-79BE87139B6F}"/>
          </ac:spMkLst>
        </pc:spChg>
        <pc:spChg chg="add del">
          <ac:chgData name="MAK Han Ren" userId="99d7378b-8374-4527-9cd4-c0b3f887c5fc" providerId="ADAL" clId="{B7E052C8-537B-45CE-90CE-27169070912E}" dt="2022-04-02T10:29:36.438" v="476" actId="11529"/>
          <ac:spMkLst>
            <pc:docMk/>
            <pc:sldMk cId="1143794188" sldId="256"/>
            <ac:spMk id="26" creationId="{5AEDD8E4-691A-4E77-B55E-A89AEA8CCAEB}"/>
          </ac:spMkLst>
        </pc:spChg>
        <pc:spChg chg="add mod">
          <ac:chgData name="MAK Han Ren" userId="99d7378b-8374-4527-9cd4-c0b3f887c5fc" providerId="ADAL" clId="{B7E052C8-537B-45CE-90CE-27169070912E}" dt="2022-04-03T13:12:16.916" v="4978" actId="20577"/>
          <ac:spMkLst>
            <pc:docMk/>
            <pc:sldMk cId="1143794188" sldId="256"/>
            <ac:spMk id="26" creationId="{AAEA3D1D-57DA-4CE9-A724-018BE9F5235F}"/>
          </ac:spMkLst>
        </pc:spChg>
        <pc:spChg chg="add mod topLvl">
          <ac:chgData name="MAK Han Ren" userId="99d7378b-8374-4527-9cd4-c0b3f887c5fc" providerId="ADAL" clId="{B7E052C8-537B-45CE-90CE-27169070912E}" dt="2022-04-03T04:52:20.041" v="1196" actId="207"/>
          <ac:spMkLst>
            <pc:docMk/>
            <pc:sldMk cId="1143794188" sldId="256"/>
            <ac:spMk id="27" creationId="{31C76670-A49C-41C9-87FC-F2C05B826921}"/>
          </ac:spMkLst>
        </pc:spChg>
        <pc:spChg chg="mod">
          <ac:chgData name="MAK Han Ren" userId="99d7378b-8374-4527-9cd4-c0b3f887c5fc" providerId="ADAL" clId="{B7E052C8-537B-45CE-90CE-27169070912E}" dt="2022-04-03T13:13:42.197" v="4982" actId="113"/>
          <ac:spMkLst>
            <pc:docMk/>
            <pc:sldMk cId="1143794188" sldId="256"/>
            <ac:spMk id="28" creationId="{2695088E-4060-4C84-B876-740EE65F4CC9}"/>
          </ac:spMkLst>
        </pc:spChg>
        <pc:spChg chg="add mod">
          <ac:chgData name="MAK Han Ren" userId="99d7378b-8374-4527-9cd4-c0b3f887c5fc" providerId="ADAL" clId="{B7E052C8-537B-45CE-90CE-27169070912E}" dt="2022-04-02T10:44:38.650" v="859" actId="14100"/>
          <ac:spMkLst>
            <pc:docMk/>
            <pc:sldMk cId="1143794188" sldId="256"/>
            <ac:spMk id="29" creationId="{F5721795-37FE-44C6-9279-8DF43AD4CF70}"/>
          </ac:spMkLst>
        </pc:spChg>
        <pc:spChg chg="add mod ord">
          <ac:chgData name="MAK Han Ren" userId="99d7378b-8374-4527-9cd4-c0b3f887c5fc" providerId="ADAL" clId="{B7E052C8-537B-45CE-90CE-27169070912E}" dt="2022-04-03T04:52:20.041" v="1196" actId="207"/>
          <ac:spMkLst>
            <pc:docMk/>
            <pc:sldMk cId="1143794188" sldId="256"/>
            <ac:spMk id="30" creationId="{C2E8E3CA-6154-42FB-973B-2796DB5546AF}"/>
          </ac:spMkLst>
        </pc:spChg>
        <pc:spChg chg="add mod">
          <ac:chgData name="MAK Han Ren" userId="99d7378b-8374-4527-9cd4-c0b3f887c5fc" providerId="ADAL" clId="{B7E052C8-537B-45CE-90CE-27169070912E}" dt="2022-04-03T05:16:15.566" v="2398" actId="207"/>
          <ac:spMkLst>
            <pc:docMk/>
            <pc:sldMk cId="1143794188" sldId="256"/>
            <ac:spMk id="31" creationId="{3D5E0F2E-EE9D-4416-9935-E59108C0AFEC}"/>
          </ac:spMkLst>
        </pc:spChg>
        <pc:spChg chg="add mod">
          <ac:chgData name="MAK Han Ren" userId="99d7378b-8374-4527-9cd4-c0b3f887c5fc" providerId="ADAL" clId="{B7E052C8-537B-45CE-90CE-27169070912E}" dt="2022-04-03T04:52:07.888" v="1194" actId="207"/>
          <ac:spMkLst>
            <pc:docMk/>
            <pc:sldMk cId="1143794188" sldId="256"/>
            <ac:spMk id="32" creationId="{7956B387-3A21-4209-9554-8012DC6D4B6A}"/>
          </ac:spMkLst>
        </pc:spChg>
        <pc:spChg chg="add mod topLvl">
          <ac:chgData name="MAK Han Ren" userId="99d7378b-8374-4527-9cd4-c0b3f887c5fc" providerId="ADAL" clId="{B7E052C8-537B-45CE-90CE-27169070912E}" dt="2022-04-03T04:52:14.656" v="1195" actId="207"/>
          <ac:spMkLst>
            <pc:docMk/>
            <pc:sldMk cId="1143794188" sldId="256"/>
            <ac:spMk id="33" creationId="{F9903EA1-F80B-463E-8AC2-9FC2FE0822FA}"/>
          </ac:spMkLst>
        </pc:spChg>
        <pc:spChg chg="add mod">
          <ac:chgData name="MAK Han Ren" userId="99d7378b-8374-4527-9cd4-c0b3f887c5fc" providerId="ADAL" clId="{B7E052C8-537B-45CE-90CE-27169070912E}" dt="2022-04-03T04:52:00.138" v="1193" actId="207"/>
          <ac:spMkLst>
            <pc:docMk/>
            <pc:sldMk cId="1143794188" sldId="256"/>
            <ac:spMk id="34" creationId="{4BBE9394-AF96-4BBD-A8BA-BFB057A0F1CF}"/>
          </ac:spMkLst>
        </pc:spChg>
        <pc:spChg chg="add del mod">
          <ac:chgData name="MAK Han Ren" userId="99d7378b-8374-4527-9cd4-c0b3f887c5fc" providerId="ADAL" clId="{B7E052C8-537B-45CE-90CE-27169070912E}" dt="2022-04-02T10:39:39.170" v="786"/>
          <ac:spMkLst>
            <pc:docMk/>
            <pc:sldMk cId="1143794188" sldId="256"/>
            <ac:spMk id="35" creationId="{6D8C093A-20FB-4266-A15D-13EFE7F40A01}"/>
          </ac:spMkLst>
        </pc:spChg>
        <pc:spChg chg="add mod">
          <ac:chgData name="MAK Han Ren" userId="99d7378b-8374-4527-9cd4-c0b3f887c5fc" providerId="ADAL" clId="{B7E052C8-537B-45CE-90CE-27169070912E}" dt="2022-04-03T04:52:00.138" v="1193" actId="207"/>
          <ac:spMkLst>
            <pc:docMk/>
            <pc:sldMk cId="1143794188" sldId="256"/>
            <ac:spMk id="35" creationId="{E2159FBC-4FF9-4310-B7FF-C10805611C96}"/>
          </ac:spMkLst>
        </pc:spChg>
        <pc:spChg chg="add mod topLvl">
          <ac:chgData name="MAK Han Ren" userId="99d7378b-8374-4527-9cd4-c0b3f887c5fc" providerId="ADAL" clId="{B7E052C8-537B-45CE-90CE-27169070912E}" dt="2022-04-03T04:52:14.656" v="1195" actId="207"/>
          <ac:spMkLst>
            <pc:docMk/>
            <pc:sldMk cId="1143794188" sldId="256"/>
            <ac:spMk id="36" creationId="{008A7052-9A14-423C-82FD-2E2F54E7C660}"/>
          </ac:spMkLst>
        </pc:spChg>
        <pc:spChg chg="add mod topLvl">
          <ac:chgData name="MAK Han Ren" userId="99d7378b-8374-4527-9cd4-c0b3f887c5fc" providerId="ADAL" clId="{B7E052C8-537B-45CE-90CE-27169070912E}" dt="2022-04-02T10:45:33.652" v="886" actId="20577"/>
          <ac:spMkLst>
            <pc:docMk/>
            <pc:sldMk cId="1143794188" sldId="256"/>
            <ac:spMk id="37" creationId="{987B054D-1F1A-411E-9CCD-C705D098E0D4}"/>
          </ac:spMkLst>
        </pc:spChg>
        <pc:spChg chg="add mod">
          <ac:chgData name="MAK Han Ren" userId="99d7378b-8374-4527-9cd4-c0b3f887c5fc" providerId="ADAL" clId="{B7E052C8-537B-45CE-90CE-27169070912E}" dt="2022-04-03T04:51:55.319" v="1192" actId="207"/>
          <ac:spMkLst>
            <pc:docMk/>
            <pc:sldMk cId="1143794188" sldId="256"/>
            <ac:spMk id="38" creationId="{2FF53FD2-8FC3-4C54-9CD6-E3C1D8875AEA}"/>
          </ac:spMkLst>
        </pc:spChg>
        <pc:spChg chg="add mod">
          <ac:chgData name="MAK Han Ren" userId="99d7378b-8374-4527-9cd4-c0b3f887c5fc" providerId="ADAL" clId="{B7E052C8-537B-45CE-90CE-27169070912E}" dt="2022-04-03T04:53:14.922" v="1200" actId="1076"/>
          <ac:spMkLst>
            <pc:docMk/>
            <pc:sldMk cId="1143794188" sldId="256"/>
            <ac:spMk id="39" creationId="{463BEF64-2357-4EF7-B9FC-F7C5CFE7518D}"/>
          </ac:spMkLst>
        </pc:spChg>
        <pc:spChg chg="add mod">
          <ac:chgData name="MAK Han Ren" userId="99d7378b-8374-4527-9cd4-c0b3f887c5fc" providerId="ADAL" clId="{B7E052C8-537B-45CE-90CE-27169070912E}" dt="2022-04-03T04:54:00.276" v="1265" actId="1076"/>
          <ac:spMkLst>
            <pc:docMk/>
            <pc:sldMk cId="1143794188" sldId="256"/>
            <ac:spMk id="41" creationId="{C1A99274-EF94-490F-92A4-F6B1A53567CC}"/>
          </ac:spMkLst>
        </pc:spChg>
        <pc:spChg chg="add mod">
          <ac:chgData name="MAK Han Ren" userId="99d7378b-8374-4527-9cd4-c0b3f887c5fc" providerId="ADAL" clId="{B7E052C8-537B-45CE-90CE-27169070912E}" dt="2022-04-03T04:52:07.888" v="1194" actId="207"/>
          <ac:spMkLst>
            <pc:docMk/>
            <pc:sldMk cId="1143794188" sldId="256"/>
            <ac:spMk id="42" creationId="{CBEF345F-7003-4901-A139-F1608D3BE95B}"/>
          </ac:spMkLst>
        </pc:spChg>
        <pc:spChg chg="add mod">
          <ac:chgData name="MAK Han Ren" userId="99d7378b-8374-4527-9cd4-c0b3f887c5fc" providerId="ADAL" clId="{B7E052C8-537B-45CE-90CE-27169070912E}" dt="2022-04-03T13:12:08.843" v="4975" actId="20577"/>
          <ac:spMkLst>
            <pc:docMk/>
            <pc:sldMk cId="1143794188" sldId="256"/>
            <ac:spMk id="43" creationId="{DD299657-D036-4328-A7E7-687BEDEDC200}"/>
          </ac:spMkLst>
        </pc:spChg>
        <pc:spChg chg="add mod">
          <ac:chgData name="MAK Han Ren" userId="99d7378b-8374-4527-9cd4-c0b3f887c5fc" providerId="ADAL" clId="{B7E052C8-537B-45CE-90CE-27169070912E}" dt="2022-04-03T13:11:21.797" v="4969" actId="1076"/>
          <ac:spMkLst>
            <pc:docMk/>
            <pc:sldMk cId="1143794188" sldId="256"/>
            <ac:spMk id="44" creationId="{1B263F18-F5D5-42D8-AA01-FE01B82F7102}"/>
          </ac:spMkLst>
        </pc:spChg>
        <pc:spChg chg="add mod">
          <ac:chgData name="MAK Han Ren" userId="99d7378b-8374-4527-9cd4-c0b3f887c5fc" providerId="ADAL" clId="{B7E052C8-537B-45CE-90CE-27169070912E}" dt="2022-04-03T06:25:04.011" v="3988" actId="20577"/>
          <ac:spMkLst>
            <pc:docMk/>
            <pc:sldMk cId="1143794188" sldId="256"/>
            <ac:spMk id="47" creationId="{428530FD-4C52-4C2B-87F7-2863CC1DCBCC}"/>
          </ac:spMkLst>
        </pc:spChg>
        <pc:spChg chg="add mod">
          <ac:chgData name="MAK Han Ren" userId="99d7378b-8374-4527-9cd4-c0b3f887c5fc" providerId="ADAL" clId="{B7E052C8-537B-45CE-90CE-27169070912E}" dt="2022-04-03T06:29:05.522" v="3999" actId="20577"/>
          <ac:spMkLst>
            <pc:docMk/>
            <pc:sldMk cId="1143794188" sldId="256"/>
            <ac:spMk id="48" creationId="{6DA78679-3428-46E9-83AB-9C34FCF2DFCA}"/>
          </ac:spMkLst>
        </pc:spChg>
        <pc:spChg chg="add mod">
          <ac:chgData name="MAK Han Ren" userId="99d7378b-8374-4527-9cd4-c0b3f887c5fc" providerId="ADAL" clId="{B7E052C8-537B-45CE-90CE-27169070912E}" dt="2022-04-03T13:10:10.801" v="4953" actId="14100"/>
          <ac:spMkLst>
            <pc:docMk/>
            <pc:sldMk cId="1143794188" sldId="256"/>
            <ac:spMk id="49" creationId="{A208D810-F7A5-4311-AEF0-BC2FC0B85E57}"/>
          </ac:spMkLst>
        </pc:spChg>
        <pc:spChg chg="add mod">
          <ac:chgData name="MAK Han Ren" userId="99d7378b-8374-4527-9cd4-c0b3f887c5fc" providerId="ADAL" clId="{B7E052C8-537B-45CE-90CE-27169070912E}" dt="2022-04-03T13:09:08.270" v="4937" actId="14100"/>
          <ac:spMkLst>
            <pc:docMk/>
            <pc:sldMk cId="1143794188" sldId="256"/>
            <ac:spMk id="51" creationId="{D0C74494-E12E-40C7-B593-6DF6E41916F2}"/>
          </ac:spMkLst>
        </pc:spChg>
        <pc:spChg chg="add mod">
          <ac:chgData name="MAK Han Ren" userId="99d7378b-8374-4527-9cd4-c0b3f887c5fc" providerId="ADAL" clId="{B7E052C8-537B-45CE-90CE-27169070912E}" dt="2022-04-03T05:10:01.378" v="1879" actId="20577"/>
          <ac:spMkLst>
            <pc:docMk/>
            <pc:sldMk cId="1143794188" sldId="256"/>
            <ac:spMk id="52" creationId="{818625D9-163D-47B7-B652-597960E15742}"/>
          </ac:spMkLst>
        </pc:spChg>
        <pc:spChg chg="add mod">
          <ac:chgData name="MAK Han Ren" userId="99d7378b-8374-4527-9cd4-c0b3f887c5fc" providerId="ADAL" clId="{B7E052C8-537B-45CE-90CE-27169070912E}" dt="2022-04-03T13:09:15.613" v="4941" actId="14100"/>
          <ac:spMkLst>
            <pc:docMk/>
            <pc:sldMk cId="1143794188" sldId="256"/>
            <ac:spMk id="53" creationId="{05B521A1-95F4-4C8D-82A2-111A8A960228}"/>
          </ac:spMkLst>
        </pc:spChg>
        <pc:spChg chg="add mod">
          <ac:chgData name="MAK Han Ren" userId="99d7378b-8374-4527-9cd4-c0b3f887c5fc" providerId="ADAL" clId="{B7E052C8-537B-45CE-90CE-27169070912E}" dt="2022-04-03T05:41:52.545" v="3959" actId="20577"/>
          <ac:spMkLst>
            <pc:docMk/>
            <pc:sldMk cId="1143794188" sldId="256"/>
            <ac:spMk id="54" creationId="{9AD81F04-8467-45BE-A60D-23E1F159F435}"/>
          </ac:spMkLst>
        </pc:spChg>
        <pc:spChg chg="add mod">
          <ac:chgData name="MAK Han Ren" userId="99d7378b-8374-4527-9cd4-c0b3f887c5fc" providerId="ADAL" clId="{B7E052C8-537B-45CE-90CE-27169070912E}" dt="2022-04-03T13:09:52.309" v="4946" actId="14100"/>
          <ac:spMkLst>
            <pc:docMk/>
            <pc:sldMk cId="1143794188" sldId="256"/>
            <ac:spMk id="55" creationId="{F59E6C2E-FABC-487E-9F62-462CA810D212}"/>
          </ac:spMkLst>
        </pc:spChg>
        <pc:spChg chg="add mod">
          <ac:chgData name="MAK Han Ren" userId="99d7378b-8374-4527-9cd4-c0b3f887c5fc" providerId="ADAL" clId="{B7E052C8-537B-45CE-90CE-27169070912E}" dt="2022-04-03T05:24:05.320" v="3827" actId="1076"/>
          <ac:spMkLst>
            <pc:docMk/>
            <pc:sldMk cId="1143794188" sldId="256"/>
            <ac:spMk id="56" creationId="{BDD23C1E-CF14-4B30-97B2-D32DCB042599}"/>
          </ac:spMkLst>
        </pc:spChg>
        <pc:spChg chg="add mod">
          <ac:chgData name="MAK Han Ren" userId="99d7378b-8374-4527-9cd4-c0b3f887c5fc" providerId="ADAL" clId="{B7E052C8-537B-45CE-90CE-27169070912E}" dt="2022-04-03T05:24:16.119" v="3847" actId="14100"/>
          <ac:spMkLst>
            <pc:docMk/>
            <pc:sldMk cId="1143794188" sldId="256"/>
            <ac:spMk id="57" creationId="{F0DD9A14-B748-475F-AFFB-D50AE8EC3659}"/>
          </ac:spMkLst>
        </pc:spChg>
        <pc:spChg chg="add mod">
          <ac:chgData name="MAK Han Ren" userId="99d7378b-8374-4527-9cd4-c0b3f887c5fc" providerId="ADAL" clId="{B7E052C8-537B-45CE-90CE-27169070912E}" dt="2022-04-03T13:14:06.242" v="4985" actId="403"/>
          <ac:spMkLst>
            <pc:docMk/>
            <pc:sldMk cId="1143794188" sldId="256"/>
            <ac:spMk id="59" creationId="{96BF6E5F-D7F4-49F0-B67D-1D30B81CCA52}"/>
          </ac:spMkLst>
        </pc:spChg>
        <pc:spChg chg="mod">
          <ac:chgData name="MAK Han Ren" userId="99d7378b-8374-4527-9cd4-c0b3f887c5fc" providerId="ADAL" clId="{B7E052C8-537B-45CE-90CE-27169070912E}" dt="2022-04-03T13:13:43.149" v="4983" actId="113"/>
          <ac:spMkLst>
            <pc:docMk/>
            <pc:sldMk cId="1143794188" sldId="256"/>
            <ac:spMk id="61" creationId="{FD721223-489A-45A8-B6B7-9FFD1C4FFF3F}"/>
          </ac:spMkLst>
        </pc:spChg>
        <pc:spChg chg="mod">
          <ac:chgData name="MAK Han Ren" userId="99d7378b-8374-4527-9cd4-c0b3f887c5fc" providerId="ADAL" clId="{B7E052C8-537B-45CE-90CE-27169070912E}" dt="2022-04-03T13:13:44.062" v="4984" actId="113"/>
          <ac:spMkLst>
            <pc:docMk/>
            <pc:sldMk cId="1143794188" sldId="256"/>
            <ac:spMk id="62" creationId="{C23E2AF3-DCE3-47D6-9110-39D019D08F18}"/>
          </ac:spMkLst>
        </pc:spChg>
        <pc:spChg chg="mod">
          <ac:chgData name="MAK Han Ren" userId="99d7378b-8374-4527-9cd4-c0b3f887c5fc" providerId="ADAL" clId="{B7E052C8-537B-45CE-90CE-27169070912E}" dt="2022-04-03T13:10:17.109" v="4956" actId="123"/>
          <ac:spMkLst>
            <pc:docMk/>
            <pc:sldMk cId="1143794188" sldId="256"/>
            <ac:spMk id="64" creationId="{2F461116-3647-43CC-BE1C-B85134CFF52F}"/>
          </ac:spMkLst>
        </pc:spChg>
        <pc:spChg chg="mod">
          <ac:chgData name="MAK Han Ren" userId="99d7378b-8374-4527-9cd4-c0b3f887c5fc" providerId="ADAL" clId="{B7E052C8-537B-45CE-90CE-27169070912E}" dt="2022-04-03T13:09:46.414" v="4945" actId="14100"/>
          <ac:spMkLst>
            <pc:docMk/>
            <pc:sldMk cId="1143794188" sldId="256"/>
            <ac:spMk id="65" creationId="{CFBB543A-6DC6-4A2A-8D47-9BF9A5E1F81E}"/>
          </ac:spMkLst>
        </pc:spChg>
        <pc:grpChg chg="add del mod">
          <ac:chgData name="MAK Han Ren" userId="99d7378b-8374-4527-9cd4-c0b3f887c5fc" providerId="ADAL" clId="{B7E052C8-537B-45CE-90CE-27169070912E}" dt="2022-04-02T10:32:21.967" v="541" actId="165"/>
          <ac:grpSpMkLst>
            <pc:docMk/>
            <pc:sldMk cId="1143794188" sldId="256"/>
            <ac:grpSpMk id="28" creationId="{324517D4-53A9-4A09-BD7C-96F91A691B3A}"/>
          </ac:grpSpMkLst>
        </pc:grpChg>
        <pc:grpChg chg="add del mod">
          <ac:chgData name="MAK Han Ren" userId="99d7378b-8374-4527-9cd4-c0b3f887c5fc" providerId="ADAL" clId="{B7E052C8-537B-45CE-90CE-27169070912E}" dt="2022-04-02T10:42:24.311" v="836" actId="165"/>
          <ac:grpSpMkLst>
            <pc:docMk/>
            <pc:sldMk cId="1143794188" sldId="256"/>
            <ac:grpSpMk id="38" creationId="{383E1528-955E-4346-B49D-6793DC26428B}"/>
          </ac:grpSpMkLst>
        </pc:grpChg>
        <pc:grpChg chg="add del mod">
          <ac:chgData name="MAK Han Ren" userId="99d7378b-8374-4527-9cd4-c0b3f887c5fc" providerId="ADAL" clId="{B7E052C8-537B-45CE-90CE-27169070912E}" dt="2022-04-02T10:45:00.123" v="866" actId="165"/>
          <ac:grpSpMkLst>
            <pc:docMk/>
            <pc:sldMk cId="1143794188" sldId="256"/>
            <ac:grpSpMk id="41" creationId="{1B6CB889-D5AD-44A1-B0D5-625D24B44342}"/>
          </ac:grpSpMkLst>
        </pc:grpChg>
        <pc:picChg chg="add del mod">
          <ac:chgData name="MAK Han Ren" userId="99d7378b-8374-4527-9cd4-c0b3f887c5fc" providerId="ADAL" clId="{B7E052C8-537B-45CE-90CE-27169070912E}" dt="2022-04-03T04:40:25.662" v="990"/>
          <ac:picMkLst>
            <pc:docMk/>
            <pc:sldMk cId="1143794188" sldId="256"/>
            <ac:picMk id="3" creationId="{B699C0DC-26CE-48C6-B038-6828934C7D12}"/>
          </ac:picMkLst>
        </pc:picChg>
        <pc:picChg chg="add mod">
          <ac:chgData name="MAK Han Ren" userId="99d7378b-8374-4527-9cd4-c0b3f887c5fc" providerId="ADAL" clId="{B7E052C8-537B-45CE-90CE-27169070912E}" dt="2022-04-03T04:42:05.629" v="1008" actId="1035"/>
          <ac:picMkLst>
            <pc:docMk/>
            <pc:sldMk cId="1143794188" sldId="256"/>
            <ac:picMk id="6" creationId="{6FA4A478-35FB-4CDA-A37A-2F256BD07719}"/>
          </ac:picMkLst>
        </pc:picChg>
        <pc:picChg chg="add del mod">
          <ac:chgData name="MAK Han Ren" userId="99d7378b-8374-4527-9cd4-c0b3f887c5fc" providerId="ADAL" clId="{B7E052C8-537B-45CE-90CE-27169070912E}" dt="2022-04-02T10:18:13.180" v="320" actId="478"/>
          <ac:picMkLst>
            <pc:docMk/>
            <pc:sldMk cId="1143794188" sldId="256"/>
            <ac:picMk id="7" creationId="{49E923C1-42FD-48CF-AC0E-F758E08CC219}"/>
          </ac:picMkLst>
        </pc:picChg>
        <pc:picChg chg="add mod">
          <ac:chgData name="MAK Han Ren" userId="99d7378b-8374-4527-9cd4-c0b3f887c5fc" providerId="ADAL" clId="{B7E052C8-537B-45CE-90CE-27169070912E}" dt="2022-04-03T04:51:27.590" v="1189" actId="1076"/>
          <ac:picMkLst>
            <pc:docMk/>
            <pc:sldMk cId="1143794188" sldId="256"/>
            <ac:picMk id="8" creationId="{63134341-671B-46BE-AEC2-B1C83E701762}"/>
          </ac:picMkLst>
        </pc:picChg>
        <pc:picChg chg="add del mod ord">
          <ac:chgData name="MAK Han Ren" userId="99d7378b-8374-4527-9cd4-c0b3f887c5fc" providerId="ADAL" clId="{B7E052C8-537B-45CE-90CE-27169070912E}" dt="2022-04-02T10:18:12.292" v="319" actId="478"/>
          <ac:picMkLst>
            <pc:docMk/>
            <pc:sldMk cId="1143794188" sldId="256"/>
            <ac:picMk id="9" creationId="{1F007665-4E19-4314-B3C0-AD76D1A28833}"/>
          </ac:picMkLst>
        </pc:picChg>
        <pc:picChg chg="add mod">
          <ac:chgData name="MAK Han Ren" userId="99d7378b-8374-4527-9cd4-c0b3f887c5fc" providerId="ADAL" clId="{B7E052C8-537B-45CE-90CE-27169070912E}" dt="2022-04-03T04:54:26.782" v="1269" actId="1076"/>
          <ac:picMkLst>
            <pc:docMk/>
            <pc:sldMk cId="1143794188" sldId="256"/>
            <ac:picMk id="10" creationId="{FC5747BB-D1B1-4EBC-B73D-2DDFA5AC1C87}"/>
          </ac:picMkLst>
        </pc:picChg>
        <pc:picChg chg="add del mod">
          <ac:chgData name="MAK Han Ren" userId="99d7378b-8374-4527-9cd4-c0b3f887c5fc" providerId="ADAL" clId="{B7E052C8-537B-45CE-90CE-27169070912E}" dt="2022-04-02T10:13:29.381" v="279" actId="478"/>
          <ac:picMkLst>
            <pc:docMk/>
            <pc:sldMk cId="1143794188" sldId="256"/>
            <ac:picMk id="11" creationId="{26125D2C-0F9F-4030-B58C-EFDCB19DC1D6}"/>
          </ac:picMkLst>
        </pc:picChg>
        <pc:picChg chg="add mod">
          <ac:chgData name="MAK Han Ren" userId="99d7378b-8374-4527-9cd4-c0b3f887c5fc" providerId="ADAL" clId="{B7E052C8-537B-45CE-90CE-27169070912E}" dt="2022-04-03T05:25:59.984" v="3869" actId="1076"/>
          <ac:picMkLst>
            <pc:docMk/>
            <pc:sldMk cId="1143794188" sldId="256"/>
            <ac:picMk id="12" creationId="{8B18F3C9-80FE-41A3-A3F6-B7B7F74A52B3}"/>
          </ac:picMkLst>
        </pc:picChg>
        <pc:picChg chg="mod">
          <ac:chgData name="MAK Han Ren" userId="99d7378b-8374-4527-9cd4-c0b3f887c5fc" providerId="ADAL" clId="{B7E052C8-537B-45CE-90CE-27169070912E}" dt="2022-04-03T13:10:03.846" v="4951" actId="1076"/>
          <ac:picMkLst>
            <pc:docMk/>
            <pc:sldMk cId="1143794188" sldId="256"/>
            <ac:picMk id="13" creationId="{1286ED7D-A6ED-4CDA-881A-87985FFAD0F6}"/>
          </ac:picMkLst>
        </pc:picChg>
        <pc:picChg chg="add del mod ord">
          <ac:chgData name="MAK Han Ren" userId="99d7378b-8374-4527-9cd4-c0b3f887c5fc" providerId="ADAL" clId="{B7E052C8-537B-45CE-90CE-27169070912E}" dt="2022-04-02T10:17:35.820" v="294" actId="478"/>
          <ac:picMkLst>
            <pc:docMk/>
            <pc:sldMk cId="1143794188" sldId="256"/>
            <ac:picMk id="13" creationId="{ADE6602E-665F-4418-97D0-B84A6C566E61}"/>
          </ac:picMkLst>
        </pc:picChg>
        <pc:picChg chg="add del mod">
          <ac:chgData name="MAK Han Ren" userId="99d7378b-8374-4527-9cd4-c0b3f887c5fc" providerId="ADAL" clId="{B7E052C8-537B-45CE-90CE-27169070912E}" dt="2022-04-03T05:28:03.824" v="3882" actId="478"/>
          <ac:picMkLst>
            <pc:docMk/>
            <pc:sldMk cId="1143794188" sldId="256"/>
            <ac:picMk id="15" creationId="{71725B44-AC08-40B4-9AFF-3BBEDE7C2965}"/>
          </ac:picMkLst>
        </pc:picChg>
        <pc:picChg chg="add del mod">
          <ac:chgData name="MAK Han Ren" userId="99d7378b-8374-4527-9cd4-c0b3f887c5fc" providerId="ADAL" clId="{B7E052C8-537B-45CE-90CE-27169070912E}" dt="2022-04-02T10:22:15.788" v="333" actId="478"/>
          <ac:picMkLst>
            <pc:docMk/>
            <pc:sldMk cId="1143794188" sldId="256"/>
            <ac:picMk id="16" creationId="{0ACF9A7A-546C-4B3B-BFE1-A832F237BFD4}"/>
          </ac:picMkLst>
        </pc:picChg>
        <pc:picChg chg="mod">
          <ac:chgData name="MAK Han Ren" userId="99d7378b-8374-4527-9cd4-c0b3f887c5fc" providerId="ADAL" clId="{B7E052C8-537B-45CE-90CE-27169070912E}" dt="2022-04-03T13:10:04.165" v="4952" actId="1076"/>
          <ac:picMkLst>
            <pc:docMk/>
            <pc:sldMk cId="1143794188" sldId="256"/>
            <ac:picMk id="16" creationId="{D8CE76DD-9133-40ED-836F-46AECF56BDEA}"/>
          </ac:picMkLst>
        </pc:picChg>
        <pc:picChg chg="add mod">
          <ac:chgData name="MAK Han Ren" userId="99d7378b-8374-4527-9cd4-c0b3f887c5fc" providerId="ADAL" clId="{B7E052C8-537B-45CE-90CE-27169070912E}" dt="2022-04-03T05:31:32.146" v="3909" actId="1076"/>
          <ac:picMkLst>
            <pc:docMk/>
            <pc:sldMk cId="1143794188" sldId="256"/>
            <ac:picMk id="17" creationId="{226DD4AD-FB17-481F-A77E-A01414BA61FD}"/>
          </ac:picMkLst>
        </pc:picChg>
        <pc:picChg chg="add del mod">
          <ac:chgData name="MAK Han Ren" userId="99d7378b-8374-4527-9cd4-c0b3f887c5fc" providerId="ADAL" clId="{B7E052C8-537B-45CE-90CE-27169070912E}" dt="2022-04-03T07:57:55.428" v="4009" actId="1076"/>
          <ac:picMkLst>
            <pc:docMk/>
            <pc:sldMk cId="1143794188" sldId="256"/>
            <ac:picMk id="18" creationId="{CFEA35DF-45EB-4D16-93EE-5F277A210B5C}"/>
          </ac:picMkLst>
        </pc:picChg>
        <pc:picChg chg="mod">
          <ac:chgData name="MAK Han Ren" userId="99d7378b-8374-4527-9cd4-c0b3f887c5fc" providerId="ADAL" clId="{B7E052C8-537B-45CE-90CE-27169070912E}" dt="2022-04-03T13:13:11.989" v="4980" actId="14100"/>
          <ac:picMkLst>
            <pc:docMk/>
            <pc:sldMk cId="1143794188" sldId="256"/>
            <ac:picMk id="20" creationId="{E58EC7F1-BAF1-4056-97F5-FFC1218BF8FA}"/>
          </ac:picMkLst>
        </pc:picChg>
        <pc:picChg chg="add mod modCrop">
          <ac:chgData name="MAK Han Ren" userId="99d7378b-8374-4527-9cd4-c0b3f887c5fc" providerId="ADAL" clId="{B7E052C8-537B-45CE-90CE-27169070912E}" dt="2022-04-03T05:31:48.567" v="3910" actId="1076"/>
          <ac:picMkLst>
            <pc:docMk/>
            <pc:sldMk cId="1143794188" sldId="256"/>
            <ac:picMk id="21" creationId="{4BA2837A-F2B4-40A8-A427-1EC7CD56467D}"/>
          </ac:picMkLst>
        </pc:picChg>
        <pc:picChg chg="add del mod">
          <ac:chgData name="MAK Han Ren" userId="99d7378b-8374-4527-9cd4-c0b3f887c5fc" providerId="ADAL" clId="{B7E052C8-537B-45CE-90CE-27169070912E}" dt="2022-04-02T10:25:30.948" v="451" actId="478"/>
          <ac:picMkLst>
            <pc:docMk/>
            <pc:sldMk cId="1143794188" sldId="256"/>
            <ac:picMk id="21" creationId="{9FB3A9BA-E8B9-418A-99EC-1A29C113DF57}"/>
          </ac:picMkLst>
        </pc:picChg>
        <pc:picChg chg="add del mod">
          <ac:chgData name="MAK Han Ren" userId="99d7378b-8374-4527-9cd4-c0b3f887c5fc" providerId="ADAL" clId="{B7E052C8-537B-45CE-90CE-27169070912E}" dt="2022-04-02T10:26:44.325" v="468" actId="478"/>
          <ac:picMkLst>
            <pc:docMk/>
            <pc:sldMk cId="1143794188" sldId="256"/>
            <ac:picMk id="23" creationId="{871638F5-82DF-4433-B925-7BE8575E7F22}"/>
          </ac:picMkLst>
        </pc:picChg>
        <pc:picChg chg="add del mod">
          <ac:chgData name="MAK Han Ren" userId="99d7378b-8374-4527-9cd4-c0b3f887c5fc" providerId="ADAL" clId="{B7E052C8-537B-45CE-90CE-27169070912E}" dt="2022-04-03T04:41:30.596" v="997" actId="478"/>
          <ac:picMkLst>
            <pc:docMk/>
            <pc:sldMk cId="1143794188" sldId="256"/>
            <ac:picMk id="24" creationId="{2A42DD59-555D-470E-9990-271FD2CAC344}"/>
          </ac:picMkLst>
        </pc:picChg>
        <pc:picChg chg="mod">
          <ac:chgData name="MAK Han Ren" userId="99d7378b-8374-4527-9cd4-c0b3f887c5fc" providerId="ADAL" clId="{B7E052C8-537B-45CE-90CE-27169070912E}" dt="2022-04-03T13:09:55.805" v="4948" actId="1076"/>
          <ac:picMkLst>
            <pc:docMk/>
            <pc:sldMk cId="1143794188" sldId="256"/>
            <ac:picMk id="24" creationId="{7D5A0FFD-155C-42E3-87F4-478CBED1454A}"/>
          </ac:picMkLst>
        </pc:picChg>
        <pc:picChg chg="add mod ord topLvl">
          <ac:chgData name="MAK Han Ren" userId="99d7378b-8374-4527-9cd4-c0b3f887c5fc" providerId="ADAL" clId="{B7E052C8-537B-45CE-90CE-27169070912E}" dt="2022-04-02T10:32:21.967" v="541" actId="165"/>
          <ac:picMkLst>
            <pc:docMk/>
            <pc:sldMk cId="1143794188" sldId="256"/>
            <ac:picMk id="25" creationId="{AD5B37AD-0BBF-4A7F-8F82-33D8E0E169BE}"/>
          </ac:picMkLst>
        </pc:picChg>
        <pc:picChg chg="add del mod topLvl">
          <ac:chgData name="MAK Han Ren" userId="99d7378b-8374-4527-9cd4-c0b3f887c5fc" providerId="ADAL" clId="{B7E052C8-537B-45CE-90CE-27169070912E}" dt="2022-04-02T10:42:26.077" v="837" actId="478"/>
          <ac:picMkLst>
            <pc:docMk/>
            <pc:sldMk cId="1143794188" sldId="256"/>
            <ac:picMk id="34" creationId="{E93A32F1-58F0-464E-BE1E-511173CCE216}"/>
          </ac:picMkLst>
        </pc:picChg>
        <pc:picChg chg="add mod topLvl">
          <ac:chgData name="MAK Han Ren" userId="99d7378b-8374-4527-9cd4-c0b3f887c5fc" providerId="ADAL" clId="{B7E052C8-537B-45CE-90CE-27169070912E}" dt="2022-04-02T10:45:00.123" v="866" actId="165"/>
          <ac:picMkLst>
            <pc:docMk/>
            <pc:sldMk cId="1143794188" sldId="256"/>
            <ac:picMk id="40" creationId="{5637AE7E-9815-49AF-B5DE-519ACAA93F52}"/>
          </ac:picMkLst>
        </pc:picChg>
        <pc:picChg chg="add del mod">
          <ac:chgData name="MAK Han Ren" userId="99d7378b-8374-4527-9cd4-c0b3f887c5fc" providerId="ADAL" clId="{B7E052C8-537B-45CE-90CE-27169070912E}" dt="2022-04-03T04:54:03.467" v="1266" actId="478"/>
          <ac:picMkLst>
            <pc:docMk/>
            <pc:sldMk cId="1143794188" sldId="256"/>
            <ac:picMk id="45" creationId="{0C55A271-F2D0-4285-90FD-77D61DD7D2B8}"/>
          </ac:picMkLst>
        </pc:picChg>
        <pc:picChg chg="add mod modCrop">
          <ac:chgData name="MAK Han Ren" userId="99d7378b-8374-4527-9cd4-c0b3f887c5fc" providerId="ADAL" clId="{B7E052C8-537B-45CE-90CE-27169070912E}" dt="2022-04-02T10:49:18.668" v="945" actId="1076"/>
          <ac:picMkLst>
            <pc:docMk/>
            <pc:sldMk cId="1143794188" sldId="256"/>
            <ac:picMk id="46" creationId="{7D2B87D8-71FF-46C7-85B6-CDE90B806E89}"/>
          </ac:picMkLst>
        </pc:picChg>
        <pc:picChg chg="add del mod">
          <ac:chgData name="MAK Han Ren" userId="99d7378b-8374-4527-9cd4-c0b3f887c5fc" providerId="ADAL" clId="{B7E052C8-537B-45CE-90CE-27169070912E}" dt="2022-04-02T10:51:52.228" v="947" actId="478"/>
          <ac:picMkLst>
            <pc:docMk/>
            <pc:sldMk cId="1143794188" sldId="256"/>
            <ac:picMk id="48" creationId="{D5C6375B-2C5A-46D8-8D57-B08286FD127F}"/>
          </ac:picMkLst>
        </pc:picChg>
        <pc:picChg chg="add mod">
          <ac:chgData name="MAK Han Ren" userId="99d7378b-8374-4527-9cd4-c0b3f887c5fc" providerId="ADAL" clId="{B7E052C8-537B-45CE-90CE-27169070912E}" dt="2022-04-02T10:52:50.725" v="959" actId="1076"/>
          <ac:picMkLst>
            <pc:docMk/>
            <pc:sldMk cId="1143794188" sldId="256"/>
            <ac:picMk id="50" creationId="{B32CD07B-C014-4369-97B4-A88D975E2D7F}"/>
          </ac:picMkLst>
        </pc:picChg>
        <pc:picChg chg="add del mod">
          <ac:chgData name="MAK Han Ren" userId="99d7378b-8374-4527-9cd4-c0b3f887c5fc" providerId="ADAL" clId="{B7E052C8-537B-45CE-90CE-27169070912E}" dt="2022-04-03T05:25:37.393" v="3862" actId="478"/>
          <ac:picMkLst>
            <pc:docMk/>
            <pc:sldMk cId="1143794188" sldId="256"/>
            <ac:picMk id="58" creationId="{2CE1A1C4-5D5A-46DD-95CD-3CFCFFD25D85}"/>
          </ac:picMkLst>
        </pc:picChg>
        <pc:picChg chg="mod">
          <ac:chgData name="MAK Han Ren" userId="99d7378b-8374-4527-9cd4-c0b3f887c5fc" providerId="ADAL" clId="{B7E052C8-537B-45CE-90CE-27169070912E}" dt="2022-04-03T13:13:18.780" v="4981" actId="14100"/>
          <ac:picMkLst>
            <pc:docMk/>
            <pc:sldMk cId="1143794188" sldId="256"/>
            <ac:picMk id="58" creationId="{70679F4A-EBB3-45C8-B213-FF2DE9ECC411}"/>
          </ac:picMkLst>
        </pc:picChg>
        <pc:picChg chg="add mod ord modCrop">
          <ac:chgData name="MAK Han Ren" userId="99d7378b-8374-4527-9cd4-c0b3f887c5fc" providerId="ADAL" clId="{B7E052C8-537B-45CE-90CE-27169070912E}" dt="2022-04-03T05:35:08.301" v="3923" actId="14100"/>
          <ac:picMkLst>
            <pc:docMk/>
            <pc:sldMk cId="1143794188" sldId="256"/>
            <ac:picMk id="60" creationId="{058347DE-829A-4B39-8252-E50B3C84272F}"/>
          </ac:picMkLst>
        </pc:picChg>
      </pc:sldChg>
    </pc:docChg>
  </pc:docChgLst>
  <pc:docChgLst>
    <pc:chgData name="TAN Jit Kai" userId="3e8f2616-e1e1-473a-9bf9-e365be2cc677" providerId="ADAL" clId="{2DB61E85-7F8E-4088-B371-06762834D795}"/>
    <pc:docChg chg="undo custSel modSld">
      <pc:chgData name="TAN Jit Kai" userId="3e8f2616-e1e1-473a-9bf9-e365be2cc677" providerId="ADAL" clId="{2DB61E85-7F8E-4088-B371-06762834D795}" dt="2022-04-03T13:05:27.537" v="4683" actId="404"/>
      <pc:docMkLst>
        <pc:docMk/>
      </pc:docMkLst>
      <pc:sldChg chg="addSp delSp modSp mod modCm">
        <pc:chgData name="TAN Jit Kai" userId="3e8f2616-e1e1-473a-9bf9-e365be2cc677" providerId="ADAL" clId="{2DB61E85-7F8E-4088-B371-06762834D795}" dt="2022-04-03T13:05:27.537" v="4683" actId="404"/>
        <pc:sldMkLst>
          <pc:docMk/>
          <pc:sldMk cId="1143794188" sldId="256"/>
        </pc:sldMkLst>
        <pc:spChg chg="mod">
          <ac:chgData name="TAN Jit Kai" userId="3e8f2616-e1e1-473a-9bf9-e365be2cc677" providerId="ADAL" clId="{2DB61E85-7F8E-4088-B371-06762834D795}" dt="2022-04-03T12:50:31.530" v="2367" actId="20577"/>
          <ac:spMkLst>
            <pc:docMk/>
            <pc:sldMk cId="1143794188" sldId="256"/>
            <ac:spMk id="26" creationId="{AAEA3D1D-57DA-4CE9-A724-018BE9F5235F}"/>
          </ac:spMkLst>
        </pc:spChg>
        <pc:spChg chg="mod">
          <ac:chgData name="TAN Jit Kai" userId="3e8f2616-e1e1-473a-9bf9-e365be2cc677" providerId="ADAL" clId="{2DB61E85-7F8E-4088-B371-06762834D795}" dt="2022-04-03T13:03:20.344" v="4525" actId="20577"/>
          <ac:spMkLst>
            <pc:docMk/>
            <pc:sldMk cId="1143794188" sldId="256"/>
            <ac:spMk id="31" creationId="{3D5E0F2E-EE9D-4416-9935-E59108C0AFEC}"/>
          </ac:spMkLst>
        </pc:spChg>
        <pc:spChg chg="mod">
          <ac:chgData name="TAN Jit Kai" userId="3e8f2616-e1e1-473a-9bf9-e365be2cc677" providerId="ADAL" clId="{2DB61E85-7F8E-4088-B371-06762834D795}" dt="2022-04-03T13:02:01.387" v="4367" actId="20577"/>
          <ac:spMkLst>
            <pc:docMk/>
            <pc:sldMk cId="1143794188" sldId="256"/>
            <ac:spMk id="38" creationId="{2FF53FD2-8FC3-4C54-9CD6-E3C1D8875AEA}"/>
          </ac:spMkLst>
        </pc:spChg>
        <pc:spChg chg="mod">
          <ac:chgData name="TAN Jit Kai" userId="3e8f2616-e1e1-473a-9bf9-e365be2cc677" providerId="ADAL" clId="{2DB61E85-7F8E-4088-B371-06762834D795}" dt="2022-04-03T13:05:01.103" v="4679" actId="20577"/>
          <ac:spMkLst>
            <pc:docMk/>
            <pc:sldMk cId="1143794188" sldId="256"/>
            <ac:spMk id="43" creationId="{DD299657-D036-4328-A7E7-687BEDEDC200}"/>
          </ac:spMkLst>
        </pc:spChg>
        <pc:spChg chg="mod">
          <ac:chgData name="TAN Jit Kai" userId="3e8f2616-e1e1-473a-9bf9-e365be2cc677" providerId="ADAL" clId="{2DB61E85-7F8E-4088-B371-06762834D795}" dt="2022-04-03T13:04:52.219" v="4676" actId="20577"/>
          <ac:spMkLst>
            <pc:docMk/>
            <pc:sldMk cId="1143794188" sldId="256"/>
            <ac:spMk id="44" creationId="{1B263F18-F5D5-42D8-AA01-FE01B82F7102}"/>
          </ac:spMkLst>
        </pc:spChg>
        <pc:spChg chg="mod">
          <ac:chgData name="TAN Jit Kai" userId="3e8f2616-e1e1-473a-9bf9-e365be2cc677" providerId="ADAL" clId="{2DB61E85-7F8E-4088-B371-06762834D795}" dt="2022-04-03T12:41:16.408" v="1307" actId="1076"/>
          <ac:spMkLst>
            <pc:docMk/>
            <pc:sldMk cId="1143794188" sldId="256"/>
            <ac:spMk id="49" creationId="{A208D810-F7A5-4311-AEF0-BC2FC0B85E57}"/>
          </ac:spMkLst>
        </pc:spChg>
        <pc:spChg chg="mod">
          <ac:chgData name="TAN Jit Kai" userId="3e8f2616-e1e1-473a-9bf9-e365be2cc677" providerId="ADAL" clId="{2DB61E85-7F8E-4088-B371-06762834D795}" dt="2022-04-03T12:25:11.261" v="54" actId="14100"/>
          <ac:spMkLst>
            <pc:docMk/>
            <pc:sldMk cId="1143794188" sldId="256"/>
            <ac:spMk id="51" creationId="{D0C74494-E12E-40C7-B593-6DF6E41916F2}"/>
          </ac:spMkLst>
        </pc:spChg>
        <pc:spChg chg="mod ord">
          <ac:chgData name="TAN Jit Kai" userId="3e8f2616-e1e1-473a-9bf9-e365be2cc677" providerId="ADAL" clId="{2DB61E85-7F8E-4088-B371-06762834D795}" dt="2022-04-03T12:42:27.314" v="1343" actId="14100"/>
          <ac:spMkLst>
            <pc:docMk/>
            <pc:sldMk cId="1143794188" sldId="256"/>
            <ac:spMk id="52" creationId="{818625D9-163D-47B7-B652-597960E15742}"/>
          </ac:spMkLst>
        </pc:spChg>
        <pc:spChg chg="mod">
          <ac:chgData name="TAN Jit Kai" userId="3e8f2616-e1e1-473a-9bf9-e365be2cc677" providerId="ADAL" clId="{2DB61E85-7F8E-4088-B371-06762834D795}" dt="2022-04-03T12:42:03.899" v="1338" actId="1076"/>
          <ac:spMkLst>
            <pc:docMk/>
            <pc:sldMk cId="1143794188" sldId="256"/>
            <ac:spMk id="53" creationId="{05B521A1-95F4-4C8D-82A2-111A8A960228}"/>
          </ac:spMkLst>
        </pc:spChg>
        <pc:spChg chg="mod">
          <ac:chgData name="TAN Jit Kai" userId="3e8f2616-e1e1-473a-9bf9-e365be2cc677" providerId="ADAL" clId="{2DB61E85-7F8E-4088-B371-06762834D795}" dt="2022-04-03T12:47:53.929" v="2180" actId="1076"/>
          <ac:spMkLst>
            <pc:docMk/>
            <pc:sldMk cId="1143794188" sldId="256"/>
            <ac:spMk id="56" creationId="{BDD23C1E-CF14-4B30-97B2-D32DCB042599}"/>
          </ac:spMkLst>
        </pc:spChg>
        <pc:spChg chg="mod">
          <ac:chgData name="TAN Jit Kai" userId="3e8f2616-e1e1-473a-9bf9-e365be2cc677" providerId="ADAL" clId="{2DB61E85-7F8E-4088-B371-06762834D795}" dt="2022-04-03T12:47:50.819" v="2179" actId="1076"/>
          <ac:spMkLst>
            <pc:docMk/>
            <pc:sldMk cId="1143794188" sldId="256"/>
            <ac:spMk id="57" creationId="{F0DD9A14-B748-475F-AFFB-D50AE8EC3659}"/>
          </ac:spMkLst>
        </pc:spChg>
        <pc:spChg chg="mod">
          <ac:chgData name="TAN Jit Kai" userId="3e8f2616-e1e1-473a-9bf9-e365be2cc677" providerId="ADAL" clId="{2DB61E85-7F8E-4088-B371-06762834D795}" dt="2022-04-03T12:47:47.628" v="2178" actId="1076"/>
          <ac:spMkLst>
            <pc:docMk/>
            <pc:sldMk cId="1143794188" sldId="256"/>
            <ac:spMk id="59" creationId="{96BF6E5F-D7F4-49F0-B67D-1D30B81CCA52}"/>
          </ac:spMkLst>
        </pc:spChg>
        <pc:spChg chg="add mod ord">
          <ac:chgData name="TAN Jit Kai" userId="3e8f2616-e1e1-473a-9bf9-e365be2cc677" providerId="ADAL" clId="{2DB61E85-7F8E-4088-B371-06762834D795}" dt="2022-04-03T13:05:27.537" v="4683" actId="404"/>
          <ac:spMkLst>
            <pc:docMk/>
            <pc:sldMk cId="1143794188" sldId="256"/>
            <ac:spMk id="64" creationId="{2F461116-3647-43CC-BE1C-B85134CFF52F}"/>
          </ac:spMkLst>
        </pc:spChg>
        <pc:spChg chg="add mod ord">
          <ac:chgData name="TAN Jit Kai" userId="3e8f2616-e1e1-473a-9bf9-e365be2cc677" providerId="ADAL" clId="{2DB61E85-7F8E-4088-B371-06762834D795}" dt="2022-04-03T12:48:26.983" v="2183" actId="166"/>
          <ac:spMkLst>
            <pc:docMk/>
            <pc:sldMk cId="1143794188" sldId="256"/>
            <ac:spMk id="65" creationId="{CFBB543A-6DC6-4A2A-8D47-9BF9A5E1F81E}"/>
          </ac:spMkLst>
        </pc:spChg>
        <pc:picChg chg="add del mod">
          <ac:chgData name="TAN Jit Kai" userId="3e8f2616-e1e1-473a-9bf9-e365be2cc677" providerId="ADAL" clId="{2DB61E85-7F8E-4088-B371-06762834D795}" dt="2022-04-03T12:21:05.791" v="6" actId="478"/>
          <ac:picMkLst>
            <pc:docMk/>
            <pc:sldMk cId="1143794188" sldId="256"/>
            <ac:picMk id="4" creationId="{E76D9D4A-2DC0-49F5-A7BA-62C859ECC33B}"/>
          </ac:picMkLst>
        </pc:picChg>
        <pc:picChg chg="add del mod">
          <ac:chgData name="TAN Jit Kai" userId="3e8f2616-e1e1-473a-9bf9-e365be2cc677" providerId="ADAL" clId="{2DB61E85-7F8E-4088-B371-06762834D795}" dt="2022-04-03T12:21:29.321" v="12" actId="478"/>
          <ac:picMkLst>
            <pc:docMk/>
            <pc:sldMk cId="1143794188" sldId="256"/>
            <ac:picMk id="11" creationId="{EB586714-E686-43EE-8658-3C66636E82EB}"/>
          </ac:picMkLst>
        </pc:picChg>
        <pc:picChg chg="mod">
          <ac:chgData name="TAN Jit Kai" userId="3e8f2616-e1e1-473a-9bf9-e365be2cc677" providerId="ADAL" clId="{2DB61E85-7F8E-4088-B371-06762834D795}" dt="2022-04-03T12:48:00.619" v="2181" actId="1076"/>
          <ac:picMkLst>
            <pc:docMk/>
            <pc:sldMk cId="1143794188" sldId="256"/>
            <ac:picMk id="12" creationId="{8B18F3C9-80FE-41A3-A3F6-B7B7F74A52B3}"/>
          </ac:picMkLst>
        </pc:picChg>
        <pc:picChg chg="add mod">
          <ac:chgData name="TAN Jit Kai" userId="3e8f2616-e1e1-473a-9bf9-e365be2cc677" providerId="ADAL" clId="{2DB61E85-7F8E-4088-B371-06762834D795}" dt="2022-04-03T12:25:05.026" v="53" actId="14100"/>
          <ac:picMkLst>
            <pc:docMk/>
            <pc:sldMk cId="1143794188" sldId="256"/>
            <ac:picMk id="20" creationId="{E58EC7F1-BAF1-4056-97F5-FFC1218BF8FA}"/>
          </ac:picMkLst>
        </pc:picChg>
        <pc:picChg chg="add mod">
          <ac:chgData name="TAN Jit Kai" userId="3e8f2616-e1e1-473a-9bf9-e365be2cc677" providerId="ADAL" clId="{2DB61E85-7F8E-4088-B371-06762834D795}" dt="2022-04-03T12:48:11.933" v="2182" actId="1076"/>
          <ac:picMkLst>
            <pc:docMk/>
            <pc:sldMk cId="1143794188" sldId="256"/>
            <ac:picMk id="58" creationId="{70679F4A-EBB3-45C8-B213-FF2DE9ECC411}"/>
          </ac:picMkLst>
        </pc:picChg>
      </pc:sldChg>
    </pc:docChg>
  </pc:docChgLst>
</pc:chgInfo>
</file>

<file path=ppt/comments/modernComment_100_442CEA0C.xml><?xml version="1.0" encoding="utf-8"?>
<p188:cmLst xmlns:a="http://schemas.openxmlformats.org/drawingml/2006/main" xmlns:r="http://schemas.openxmlformats.org/officeDocument/2006/relationships" xmlns:p188="http://schemas.microsoft.com/office/powerpoint/2018/8/main">
  <p188:cm id="{CD392CEA-00DD-453F-8EC3-85F6153801EE}" authorId="{4B2B55FD-E8FF-7EBA-171C-51E049559C8E}" status="resolved" created="2022-04-03T04:52:52.029" complete="100000">
    <ac:txMkLst xmlns:ac="http://schemas.microsoft.com/office/drawing/2013/main/command">
      <pc:docMk xmlns:pc="http://schemas.microsoft.com/office/powerpoint/2013/main/command"/>
      <pc:sldMk xmlns:pc="http://schemas.microsoft.com/office/powerpoint/2013/main/command" cId="1143794188" sldId="256"/>
      <ac:spMk id="38" creationId="{2FF53FD2-8FC3-4C54-9CD6-E3C1D8875AEA}"/>
      <ac:txMk cp="868">
        <ac:context len="869" hash="1923873939"/>
      </ac:txMk>
    </ac:txMkLst>
    <p188:pos x="2673914" y="1155402"/>
    <p188:txBody>
      <a:bodyPr/>
      <a:lstStyle/>
      <a:p>
        <a:r>
          <a:rPr lang="en-GB"/>
          <a:t>[@TAN Jit Kai] kao ni le</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83E13-B8CD-45E0-8C46-1664176AD2BB}"/>
              </a:ext>
            </a:extLst>
          </p:cNvPr>
          <p:cNvSpPr>
            <a:spLocks noGrp="1"/>
          </p:cNvSpPr>
          <p:nvPr>
            <p:ph type="ctrTitle"/>
          </p:nvPr>
        </p:nvSpPr>
        <p:spPr>
          <a:xfrm>
            <a:off x="2674541" y="4953466"/>
            <a:ext cx="16047244" cy="10537496"/>
          </a:xfrm>
        </p:spPr>
        <p:txBody>
          <a:bodyPr anchor="b"/>
          <a:lstStyle>
            <a:lvl1pPr algn="ctr">
              <a:defRPr sz="10529"/>
            </a:lvl1pPr>
          </a:lstStyle>
          <a:p>
            <a:r>
              <a:rPr lang="en-US"/>
              <a:t>Click to edit Master title style</a:t>
            </a:r>
            <a:endParaRPr lang="en-GB"/>
          </a:p>
        </p:txBody>
      </p:sp>
      <p:sp>
        <p:nvSpPr>
          <p:cNvPr id="3" name="Subtitle 2">
            <a:extLst>
              <a:ext uri="{FF2B5EF4-FFF2-40B4-BE49-F238E27FC236}">
                <a16:creationId xmlns:a16="http://schemas.microsoft.com/office/drawing/2014/main" id="{4F5BEACE-2005-491C-A333-8AB344C6DEB8}"/>
              </a:ext>
            </a:extLst>
          </p:cNvPr>
          <p:cNvSpPr>
            <a:spLocks noGrp="1"/>
          </p:cNvSpPr>
          <p:nvPr>
            <p:ph type="subTitle" idx="1"/>
          </p:nvPr>
        </p:nvSpPr>
        <p:spPr>
          <a:xfrm>
            <a:off x="2674541" y="15897328"/>
            <a:ext cx="16047244" cy="7307583"/>
          </a:xfrm>
        </p:spPr>
        <p:txBody>
          <a:bodyPr/>
          <a:lstStyle>
            <a:lvl1pPr marL="0" indent="0" algn="ctr">
              <a:buNone/>
              <a:defRPr sz="4212"/>
            </a:lvl1pPr>
            <a:lvl2pPr marL="802340" indent="0" algn="ctr">
              <a:buNone/>
              <a:defRPr sz="3510"/>
            </a:lvl2pPr>
            <a:lvl3pPr marL="1604681" indent="0" algn="ctr">
              <a:buNone/>
              <a:defRPr sz="3159"/>
            </a:lvl3pPr>
            <a:lvl4pPr marL="2407021" indent="0" algn="ctr">
              <a:buNone/>
              <a:defRPr sz="2808"/>
            </a:lvl4pPr>
            <a:lvl5pPr marL="3209361" indent="0" algn="ctr">
              <a:buNone/>
              <a:defRPr sz="2808"/>
            </a:lvl5pPr>
            <a:lvl6pPr marL="4011701" indent="0" algn="ctr">
              <a:buNone/>
              <a:defRPr sz="2808"/>
            </a:lvl6pPr>
            <a:lvl7pPr marL="4814042" indent="0" algn="ctr">
              <a:buNone/>
              <a:defRPr sz="2808"/>
            </a:lvl7pPr>
            <a:lvl8pPr marL="5616382" indent="0" algn="ctr">
              <a:buNone/>
              <a:defRPr sz="2808"/>
            </a:lvl8pPr>
            <a:lvl9pPr marL="6418722" indent="0" algn="ctr">
              <a:buNone/>
              <a:defRPr sz="2808"/>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9A9825A-8741-44A1-AAE2-10B7C5C969CB}"/>
              </a:ext>
            </a:extLst>
          </p:cNvPr>
          <p:cNvSpPr>
            <a:spLocks noGrp="1"/>
          </p:cNvSpPr>
          <p:nvPr>
            <p:ph type="dt" sz="half" idx="10"/>
          </p:nvPr>
        </p:nvSpPr>
        <p:spPr/>
        <p:txBody>
          <a:bodyPr/>
          <a:lstStyle/>
          <a:p>
            <a:fld id="{33B339BD-A8E8-4541-8D15-CA8BEE66F1B6}" type="datetimeFigureOut">
              <a:rPr lang="en-GB" smtClean="0"/>
              <a:t>03/04/2022</a:t>
            </a:fld>
            <a:endParaRPr lang="en-GB"/>
          </a:p>
        </p:txBody>
      </p:sp>
      <p:sp>
        <p:nvSpPr>
          <p:cNvPr id="5" name="Footer Placeholder 4">
            <a:extLst>
              <a:ext uri="{FF2B5EF4-FFF2-40B4-BE49-F238E27FC236}">
                <a16:creationId xmlns:a16="http://schemas.microsoft.com/office/drawing/2014/main" id="{AF49B0F2-5158-42EC-BAAD-411FD65AD5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2EC2486-C7DA-4FCE-A069-C915BDC8E8D4}"/>
              </a:ext>
            </a:extLst>
          </p:cNvPr>
          <p:cNvSpPr>
            <a:spLocks noGrp="1"/>
          </p:cNvSpPr>
          <p:nvPr>
            <p:ph type="sldNum" sz="quarter" idx="12"/>
          </p:nvPr>
        </p:nvSpPr>
        <p:spPr/>
        <p:txBody>
          <a:bodyPr/>
          <a:lstStyle/>
          <a:p>
            <a:fld id="{EBC226B9-865C-4589-9F33-B735D115C053}" type="slidenum">
              <a:rPr lang="en-GB" smtClean="0"/>
              <a:t>‹#›</a:t>
            </a:fld>
            <a:endParaRPr lang="en-GB"/>
          </a:p>
        </p:txBody>
      </p:sp>
    </p:spTree>
    <p:extLst>
      <p:ext uri="{BB962C8B-B14F-4D97-AF65-F5344CB8AC3E}">
        <p14:creationId xmlns:p14="http://schemas.microsoft.com/office/powerpoint/2010/main" val="2934281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146FA-7D2D-4C3D-BF37-832B78008FB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D6D1A71-1A51-4207-86B6-DBBD1567D6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342C2A-7DC7-4213-900D-CC1C2B654B7E}"/>
              </a:ext>
            </a:extLst>
          </p:cNvPr>
          <p:cNvSpPr>
            <a:spLocks noGrp="1"/>
          </p:cNvSpPr>
          <p:nvPr>
            <p:ph type="dt" sz="half" idx="10"/>
          </p:nvPr>
        </p:nvSpPr>
        <p:spPr/>
        <p:txBody>
          <a:bodyPr/>
          <a:lstStyle/>
          <a:p>
            <a:fld id="{33B339BD-A8E8-4541-8D15-CA8BEE66F1B6}" type="datetimeFigureOut">
              <a:rPr lang="en-GB" smtClean="0"/>
              <a:t>03/04/2022</a:t>
            </a:fld>
            <a:endParaRPr lang="en-GB"/>
          </a:p>
        </p:txBody>
      </p:sp>
      <p:sp>
        <p:nvSpPr>
          <p:cNvPr id="5" name="Footer Placeholder 4">
            <a:extLst>
              <a:ext uri="{FF2B5EF4-FFF2-40B4-BE49-F238E27FC236}">
                <a16:creationId xmlns:a16="http://schemas.microsoft.com/office/drawing/2014/main" id="{C93E3ADC-6354-454F-820C-72F6D6FC5B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08EAAF5-5478-4FAB-BBC7-2B6BDFFA671E}"/>
              </a:ext>
            </a:extLst>
          </p:cNvPr>
          <p:cNvSpPr>
            <a:spLocks noGrp="1"/>
          </p:cNvSpPr>
          <p:nvPr>
            <p:ph type="sldNum" sz="quarter" idx="12"/>
          </p:nvPr>
        </p:nvSpPr>
        <p:spPr/>
        <p:txBody>
          <a:bodyPr/>
          <a:lstStyle/>
          <a:p>
            <a:fld id="{EBC226B9-865C-4589-9F33-B735D115C053}" type="slidenum">
              <a:rPr lang="en-GB" smtClean="0"/>
              <a:t>‹#›</a:t>
            </a:fld>
            <a:endParaRPr lang="en-GB"/>
          </a:p>
        </p:txBody>
      </p:sp>
    </p:spTree>
    <p:extLst>
      <p:ext uri="{BB962C8B-B14F-4D97-AF65-F5344CB8AC3E}">
        <p14:creationId xmlns:p14="http://schemas.microsoft.com/office/powerpoint/2010/main" val="2833772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11E7F6-2476-48DE-A43F-027DDBC6DD22}"/>
              </a:ext>
            </a:extLst>
          </p:cNvPr>
          <p:cNvSpPr>
            <a:spLocks noGrp="1"/>
          </p:cNvSpPr>
          <p:nvPr>
            <p:ph type="title" orient="vert"/>
          </p:nvPr>
        </p:nvSpPr>
        <p:spPr>
          <a:xfrm>
            <a:off x="15311745" y="1611452"/>
            <a:ext cx="4613583" cy="2565011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6862975-7649-4E80-942C-1C35DB671A04}"/>
              </a:ext>
            </a:extLst>
          </p:cNvPr>
          <p:cNvSpPr>
            <a:spLocks noGrp="1"/>
          </p:cNvSpPr>
          <p:nvPr>
            <p:ph type="body" orient="vert" idx="1"/>
          </p:nvPr>
        </p:nvSpPr>
        <p:spPr>
          <a:xfrm>
            <a:off x="1470997" y="1611452"/>
            <a:ext cx="13573294" cy="25650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E67C014-3AB5-4815-ABAF-2D622C620FA5}"/>
              </a:ext>
            </a:extLst>
          </p:cNvPr>
          <p:cNvSpPr>
            <a:spLocks noGrp="1"/>
          </p:cNvSpPr>
          <p:nvPr>
            <p:ph type="dt" sz="half" idx="10"/>
          </p:nvPr>
        </p:nvSpPr>
        <p:spPr/>
        <p:txBody>
          <a:bodyPr/>
          <a:lstStyle/>
          <a:p>
            <a:fld id="{33B339BD-A8E8-4541-8D15-CA8BEE66F1B6}" type="datetimeFigureOut">
              <a:rPr lang="en-GB" smtClean="0"/>
              <a:t>03/04/2022</a:t>
            </a:fld>
            <a:endParaRPr lang="en-GB"/>
          </a:p>
        </p:txBody>
      </p:sp>
      <p:sp>
        <p:nvSpPr>
          <p:cNvPr id="5" name="Footer Placeholder 4">
            <a:extLst>
              <a:ext uri="{FF2B5EF4-FFF2-40B4-BE49-F238E27FC236}">
                <a16:creationId xmlns:a16="http://schemas.microsoft.com/office/drawing/2014/main" id="{52C619C8-26E7-48DF-90AB-B07D4019C6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E06A45-C62A-4467-8A28-2E314770D834}"/>
              </a:ext>
            </a:extLst>
          </p:cNvPr>
          <p:cNvSpPr>
            <a:spLocks noGrp="1"/>
          </p:cNvSpPr>
          <p:nvPr>
            <p:ph type="sldNum" sz="quarter" idx="12"/>
          </p:nvPr>
        </p:nvSpPr>
        <p:spPr/>
        <p:txBody>
          <a:bodyPr/>
          <a:lstStyle/>
          <a:p>
            <a:fld id="{EBC226B9-865C-4589-9F33-B735D115C053}" type="slidenum">
              <a:rPr lang="en-GB" smtClean="0"/>
              <a:t>‹#›</a:t>
            </a:fld>
            <a:endParaRPr lang="en-GB"/>
          </a:p>
        </p:txBody>
      </p:sp>
    </p:spTree>
    <p:extLst>
      <p:ext uri="{BB962C8B-B14F-4D97-AF65-F5344CB8AC3E}">
        <p14:creationId xmlns:p14="http://schemas.microsoft.com/office/powerpoint/2010/main" val="1874200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7B320-50F5-4E0B-8A1F-08853AC7C31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1932083-CC8C-42DE-983D-2324CA0CD0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D2ABBF5-9057-4FEE-9F66-091C5E91089B}"/>
              </a:ext>
            </a:extLst>
          </p:cNvPr>
          <p:cNvSpPr>
            <a:spLocks noGrp="1"/>
          </p:cNvSpPr>
          <p:nvPr>
            <p:ph type="dt" sz="half" idx="10"/>
          </p:nvPr>
        </p:nvSpPr>
        <p:spPr/>
        <p:txBody>
          <a:bodyPr/>
          <a:lstStyle/>
          <a:p>
            <a:fld id="{33B339BD-A8E8-4541-8D15-CA8BEE66F1B6}" type="datetimeFigureOut">
              <a:rPr lang="en-GB" smtClean="0"/>
              <a:t>03/04/2022</a:t>
            </a:fld>
            <a:endParaRPr lang="en-GB"/>
          </a:p>
        </p:txBody>
      </p:sp>
      <p:sp>
        <p:nvSpPr>
          <p:cNvPr id="5" name="Footer Placeholder 4">
            <a:extLst>
              <a:ext uri="{FF2B5EF4-FFF2-40B4-BE49-F238E27FC236}">
                <a16:creationId xmlns:a16="http://schemas.microsoft.com/office/drawing/2014/main" id="{37EEEDDC-5E70-4CD3-BCC6-181686339F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A74E0E0-8386-45EA-A9FE-B9E337DDC45D}"/>
              </a:ext>
            </a:extLst>
          </p:cNvPr>
          <p:cNvSpPr>
            <a:spLocks noGrp="1"/>
          </p:cNvSpPr>
          <p:nvPr>
            <p:ph type="sldNum" sz="quarter" idx="12"/>
          </p:nvPr>
        </p:nvSpPr>
        <p:spPr/>
        <p:txBody>
          <a:bodyPr/>
          <a:lstStyle/>
          <a:p>
            <a:fld id="{EBC226B9-865C-4589-9F33-B735D115C053}" type="slidenum">
              <a:rPr lang="en-GB" smtClean="0"/>
              <a:t>‹#›</a:t>
            </a:fld>
            <a:endParaRPr lang="en-GB"/>
          </a:p>
        </p:txBody>
      </p:sp>
    </p:spTree>
    <p:extLst>
      <p:ext uri="{BB962C8B-B14F-4D97-AF65-F5344CB8AC3E}">
        <p14:creationId xmlns:p14="http://schemas.microsoft.com/office/powerpoint/2010/main" val="3014630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DAB44-A059-4039-A058-614C6F55AC87}"/>
              </a:ext>
            </a:extLst>
          </p:cNvPr>
          <p:cNvSpPr>
            <a:spLocks noGrp="1"/>
          </p:cNvSpPr>
          <p:nvPr>
            <p:ph type="title"/>
          </p:nvPr>
        </p:nvSpPr>
        <p:spPr>
          <a:xfrm>
            <a:off x="1459854" y="7545804"/>
            <a:ext cx="18454330" cy="12590343"/>
          </a:xfrm>
        </p:spPr>
        <p:txBody>
          <a:bodyPr anchor="b"/>
          <a:lstStyle>
            <a:lvl1pPr>
              <a:defRPr sz="1052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4BBBE59-200C-4069-8927-5CCB74D3B428}"/>
              </a:ext>
            </a:extLst>
          </p:cNvPr>
          <p:cNvSpPr>
            <a:spLocks noGrp="1"/>
          </p:cNvSpPr>
          <p:nvPr>
            <p:ph type="body" idx="1"/>
          </p:nvPr>
        </p:nvSpPr>
        <p:spPr>
          <a:xfrm>
            <a:off x="1459854" y="20255257"/>
            <a:ext cx="18454330" cy="6620964"/>
          </a:xfrm>
        </p:spPr>
        <p:txBody>
          <a:bodyPr/>
          <a:lstStyle>
            <a:lvl1pPr marL="0" indent="0">
              <a:buNone/>
              <a:defRPr sz="4212">
                <a:solidFill>
                  <a:schemeClr val="tx1">
                    <a:tint val="75000"/>
                  </a:schemeClr>
                </a:solidFill>
              </a:defRPr>
            </a:lvl1pPr>
            <a:lvl2pPr marL="802340" indent="0">
              <a:buNone/>
              <a:defRPr sz="3510">
                <a:solidFill>
                  <a:schemeClr val="tx1">
                    <a:tint val="75000"/>
                  </a:schemeClr>
                </a:solidFill>
              </a:defRPr>
            </a:lvl2pPr>
            <a:lvl3pPr marL="1604681" indent="0">
              <a:buNone/>
              <a:defRPr sz="3159">
                <a:solidFill>
                  <a:schemeClr val="tx1">
                    <a:tint val="75000"/>
                  </a:schemeClr>
                </a:solidFill>
              </a:defRPr>
            </a:lvl3pPr>
            <a:lvl4pPr marL="2407021" indent="0">
              <a:buNone/>
              <a:defRPr sz="2808">
                <a:solidFill>
                  <a:schemeClr val="tx1">
                    <a:tint val="75000"/>
                  </a:schemeClr>
                </a:solidFill>
              </a:defRPr>
            </a:lvl4pPr>
            <a:lvl5pPr marL="3209361" indent="0">
              <a:buNone/>
              <a:defRPr sz="2808">
                <a:solidFill>
                  <a:schemeClr val="tx1">
                    <a:tint val="75000"/>
                  </a:schemeClr>
                </a:solidFill>
              </a:defRPr>
            </a:lvl5pPr>
            <a:lvl6pPr marL="4011701" indent="0">
              <a:buNone/>
              <a:defRPr sz="2808">
                <a:solidFill>
                  <a:schemeClr val="tx1">
                    <a:tint val="75000"/>
                  </a:schemeClr>
                </a:solidFill>
              </a:defRPr>
            </a:lvl6pPr>
            <a:lvl7pPr marL="4814042" indent="0">
              <a:buNone/>
              <a:defRPr sz="2808">
                <a:solidFill>
                  <a:schemeClr val="tx1">
                    <a:tint val="75000"/>
                  </a:schemeClr>
                </a:solidFill>
              </a:defRPr>
            </a:lvl7pPr>
            <a:lvl8pPr marL="5616382" indent="0">
              <a:buNone/>
              <a:defRPr sz="2808">
                <a:solidFill>
                  <a:schemeClr val="tx1">
                    <a:tint val="75000"/>
                  </a:schemeClr>
                </a:solidFill>
              </a:defRPr>
            </a:lvl8pPr>
            <a:lvl9pPr marL="6418722" indent="0">
              <a:buNone/>
              <a:defRPr sz="2808">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CDA20D-20E0-439B-8517-615812FF7615}"/>
              </a:ext>
            </a:extLst>
          </p:cNvPr>
          <p:cNvSpPr>
            <a:spLocks noGrp="1"/>
          </p:cNvSpPr>
          <p:nvPr>
            <p:ph type="dt" sz="half" idx="10"/>
          </p:nvPr>
        </p:nvSpPr>
        <p:spPr/>
        <p:txBody>
          <a:bodyPr/>
          <a:lstStyle/>
          <a:p>
            <a:fld id="{33B339BD-A8E8-4541-8D15-CA8BEE66F1B6}" type="datetimeFigureOut">
              <a:rPr lang="en-GB" smtClean="0"/>
              <a:t>03/04/2022</a:t>
            </a:fld>
            <a:endParaRPr lang="en-GB"/>
          </a:p>
        </p:txBody>
      </p:sp>
      <p:sp>
        <p:nvSpPr>
          <p:cNvPr id="5" name="Footer Placeholder 4">
            <a:extLst>
              <a:ext uri="{FF2B5EF4-FFF2-40B4-BE49-F238E27FC236}">
                <a16:creationId xmlns:a16="http://schemas.microsoft.com/office/drawing/2014/main" id="{160BF1FD-B8FE-4FB2-8E22-03B26B5396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F585811-3119-44CF-96DB-B58BE6B76070}"/>
              </a:ext>
            </a:extLst>
          </p:cNvPr>
          <p:cNvSpPr>
            <a:spLocks noGrp="1"/>
          </p:cNvSpPr>
          <p:nvPr>
            <p:ph type="sldNum" sz="quarter" idx="12"/>
          </p:nvPr>
        </p:nvSpPr>
        <p:spPr/>
        <p:txBody>
          <a:bodyPr/>
          <a:lstStyle/>
          <a:p>
            <a:fld id="{EBC226B9-865C-4589-9F33-B735D115C053}" type="slidenum">
              <a:rPr lang="en-GB" smtClean="0"/>
              <a:t>‹#›</a:t>
            </a:fld>
            <a:endParaRPr lang="en-GB"/>
          </a:p>
        </p:txBody>
      </p:sp>
    </p:spTree>
    <p:extLst>
      <p:ext uri="{BB962C8B-B14F-4D97-AF65-F5344CB8AC3E}">
        <p14:creationId xmlns:p14="http://schemas.microsoft.com/office/powerpoint/2010/main" val="1068171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C7B43-3267-457E-BBE6-E2E8BD3A79C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F7716F4-6C7F-4802-9997-DB4085588994}"/>
              </a:ext>
            </a:extLst>
          </p:cNvPr>
          <p:cNvSpPr>
            <a:spLocks noGrp="1"/>
          </p:cNvSpPr>
          <p:nvPr>
            <p:ph sz="half" idx="1"/>
          </p:nvPr>
        </p:nvSpPr>
        <p:spPr>
          <a:xfrm>
            <a:off x="1470997" y="8057261"/>
            <a:ext cx="9093438" cy="192043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2D7DDB0-4FEB-4490-A818-6932B986932C}"/>
              </a:ext>
            </a:extLst>
          </p:cNvPr>
          <p:cNvSpPr>
            <a:spLocks noGrp="1"/>
          </p:cNvSpPr>
          <p:nvPr>
            <p:ph sz="half" idx="2"/>
          </p:nvPr>
        </p:nvSpPr>
        <p:spPr>
          <a:xfrm>
            <a:off x="10831890" y="8057261"/>
            <a:ext cx="9093438" cy="192043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7F25B79-EA63-4966-B4D8-C5FEE4FA4DFA}"/>
              </a:ext>
            </a:extLst>
          </p:cNvPr>
          <p:cNvSpPr>
            <a:spLocks noGrp="1"/>
          </p:cNvSpPr>
          <p:nvPr>
            <p:ph type="dt" sz="half" idx="10"/>
          </p:nvPr>
        </p:nvSpPr>
        <p:spPr/>
        <p:txBody>
          <a:bodyPr/>
          <a:lstStyle/>
          <a:p>
            <a:fld id="{33B339BD-A8E8-4541-8D15-CA8BEE66F1B6}" type="datetimeFigureOut">
              <a:rPr lang="en-GB" smtClean="0"/>
              <a:t>03/04/2022</a:t>
            </a:fld>
            <a:endParaRPr lang="en-GB"/>
          </a:p>
        </p:txBody>
      </p:sp>
      <p:sp>
        <p:nvSpPr>
          <p:cNvPr id="6" name="Footer Placeholder 5">
            <a:extLst>
              <a:ext uri="{FF2B5EF4-FFF2-40B4-BE49-F238E27FC236}">
                <a16:creationId xmlns:a16="http://schemas.microsoft.com/office/drawing/2014/main" id="{DDD2E2F5-18D6-49AF-A830-DE0D534360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656DD2F-3B0C-44E9-94D9-6EAB49E8BB8A}"/>
              </a:ext>
            </a:extLst>
          </p:cNvPr>
          <p:cNvSpPr>
            <a:spLocks noGrp="1"/>
          </p:cNvSpPr>
          <p:nvPr>
            <p:ph type="sldNum" sz="quarter" idx="12"/>
          </p:nvPr>
        </p:nvSpPr>
        <p:spPr/>
        <p:txBody>
          <a:bodyPr/>
          <a:lstStyle/>
          <a:p>
            <a:fld id="{EBC226B9-865C-4589-9F33-B735D115C053}" type="slidenum">
              <a:rPr lang="en-GB" smtClean="0"/>
              <a:t>‹#›</a:t>
            </a:fld>
            <a:endParaRPr lang="en-GB"/>
          </a:p>
        </p:txBody>
      </p:sp>
    </p:spTree>
    <p:extLst>
      <p:ext uri="{BB962C8B-B14F-4D97-AF65-F5344CB8AC3E}">
        <p14:creationId xmlns:p14="http://schemas.microsoft.com/office/powerpoint/2010/main" val="2097838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C1A1C-83F4-4793-BB81-6446C55D7164}"/>
              </a:ext>
            </a:extLst>
          </p:cNvPr>
          <p:cNvSpPr>
            <a:spLocks noGrp="1"/>
          </p:cNvSpPr>
          <p:nvPr>
            <p:ph type="title"/>
          </p:nvPr>
        </p:nvSpPr>
        <p:spPr>
          <a:xfrm>
            <a:off x="1473784" y="1611454"/>
            <a:ext cx="18454330" cy="5850274"/>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226766E-2A16-4AD7-B55A-934B0DB8B3AF}"/>
              </a:ext>
            </a:extLst>
          </p:cNvPr>
          <p:cNvSpPr>
            <a:spLocks noGrp="1"/>
          </p:cNvSpPr>
          <p:nvPr>
            <p:ph type="body" idx="1"/>
          </p:nvPr>
        </p:nvSpPr>
        <p:spPr>
          <a:xfrm>
            <a:off x="1473785" y="7419688"/>
            <a:ext cx="9051648" cy="3636275"/>
          </a:xfrm>
        </p:spPr>
        <p:txBody>
          <a:bodyPr anchor="b"/>
          <a:lstStyle>
            <a:lvl1pPr marL="0" indent="0">
              <a:buNone/>
              <a:defRPr sz="4212" b="1"/>
            </a:lvl1pPr>
            <a:lvl2pPr marL="802340" indent="0">
              <a:buNone/>
              <a:defRPr sz="3510" b="1"/>
            </a:lvl2pPr>
            <a:lvl3pPr marL="1604681" indent="0">
              <a:buNone/>
              <a:defRPr sz="3159" b="1"/>
            </a:lvl3pPr>
            <a:lvl4pPr marL="2407021" indent="0">
              <a:buNone/>
              <a:defRPr sz="2808" b="1"/>
            </a:lvl4pPr>
            <a:lvl5pPr marL="3209361" indent="0">
              <a:buNone/>
              <a:defRPr sz="2808" b="1"/>
            </a:lvl5pPr>
            <a:lvl6pPr marL="4011701" indent="0">
              <a:buNone/>
              <a:defRPr sz="2808" b="1"/>
            </a:lvl6pPr>
            <a:lvl7pPr marL="4814042" indent="0">
              <a:buNone/>
              <a:defRPr sz="2808" b="1"/>
            </a:lvl7pPr>
            <a:lvl8pPr marL="5616382" indent="0">
              <a:buNone/>
              <a:defRPr sz="2808" b="1"/>
            </a:lvl8pPr>
            <a:lvl9pPr marL="6418722" indent="0">
              <a:buNone/>
              <a:defRPr sz="2808" b="1"/>
            </a:lvl9pPr>
          </a:lstStyle>
          <a:p>
            <a:pPr lvl="0"/>
            <a:r>
              <a:rPr lang="en-US"/>
              <a:t>Click to edit Master text styles</a:t>
            </a:r>
          </a:p>
        </p:txBody>
      </p:sp>
      <p:sp>
        <p:nvSpPr>
          <p:cNvPr id="4" name="Content Placeholder 3">
            <a:extLst>
              <a:ext uri="{FF2B5EF4-FFF2-40B4-BE49-F238E27FC236}">
                <a16:creationId xmlns:a16="http://schemas.microsoft.com/office/drawing/2014/main" id="{5F671A33-52DD-47EC-9017-A9CD0ED013D7}"/>
              </a:ext>
            </a:extLst>
          </p:cNvPr>
          <p:cNvSpPr>
            <a:spLocks noGrp="1"/>
          </p:cNvSpPr>
          <p:nvPr>
            <p:ph sz="half" idx="2"/>
          </p:nvPr>
        </p:nvSpPr>
        <p:spPr>
          <a:xfrm>
            <a:off x="1473785" y="11055963"/>
            <a:ext cx="9051648" cy="162616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85D383B-4E70-4356-940C-3D8A5FA939E5}"/>
              </a:ext>
            </a:extLst>
          </p:cNvPr>
          <p:cNvSpPr>
            <a:spLocks noGrp="1"/>
          </p:cNvSpPr>
          <p:nvPr>
            <p:ph type="body" sz="quarter" idx="3"/>
          </p:nvPr>
        </p:nvSpPr>
        <p:spPr>
          <a:xfrm>
            <a:off x="10831890" y="7419688"/>
            <a:ext cx="9096225" cy="3636275"/>
          </a:xfrm>
        </p:spPr>
        <p:txBody>
          <a:bodyPr anchor="b"/>
          <a:lstStyle>
            <a:lvl1pPr marL="0" indent="0">
              <a:buNone/>
              <a:defRPr sz="4212" b="1"/>
            </a:lvl1pPr>
            <a:lvl2pPr marL="802340" indent="0">
              <a:buNone/>
              <a:defRPr sz="3510" b="1"/>
            </a:lvl2pPr>
            <a:lvl3pPr marL="1604681" indent="0">
              <a:buNone/>
              <a:defRPr sz="3159" b="1"/>
            </a:lvl3pPr>
            <a:lvl4pPr marL="2407021" indent="0">
              <a:buNone/>
              <a:defRPr sz="2808" b="1"/>
            </a:lvl4pPr>
            <a:lvl5pPr marL="3209361" indent="0">
              <a:buNone/>
              <a:defRPr sz="2808" b="1"/>
            </a:lvl5pPr>
            <a:lvl6pPr marL="4011701" indent="0">
              <a:buNone/>
              <a:defRPr sz="2808" b="1"/>
            </a:lvl6pPr>
            <a:lvl7pPr marL="4814042" indent="0">
              <a:buNone/>
              <a:defRPr sz="2808" b="1"/>
            </a:lvl7pPr>
            <a:lvl8pPr marL="5616382" indent="0">
              <a:buNone/>
              <a:defRPr sz="2808" b="1"/>
            </a:lvl8pPr>
            <a:lvl9pPr marL="6418722" indent="0">
              <a:buNone/>
              <a:defRPr sz="2808" b="1"/>
            </a:lvl9pPr>
          </a:lstStyle>
          <a:p>
            <a:pPr lvl="0"/>
            <a:r>
              <a:rPr lang="en-US"/>
              <a:t>Click to edit Master text styles</a:t>
            </a:r>
          </a:p>
        </p:txBody>
      </p:sp>
      <p:sp>
        <p:nvSpPr>
          <p:cNvPr id="6" name="Content Placeholder 5">
            <a:extLst>
              <a:ext uri="{FF2B5EF4-FFF2-40B4-BE49-F238E27FC236}">
                <a16:creationId xmlns:a16="http://schemas.microsoft.com/office/drawing/2014/main" id="{73D69D10-3BAA-4265-86C9-69CEE07493F0}"/>
              </a:ext>
            </a:extLst>
          </p:cNvPr>
          <p:cNvSpPr>
            <a:spLocks noGrp="1"/>
          </p:cNvSpPr>
          <p:nvPr>
            <p:ph sz="quarter" idx="4"/>
          </p:nvPr>
        </p:nvSpPr>
        <p:spPr>
          <a:xfrm>
            <a:off x="10831890" y="11055963"/>
            <a:ext cx="9096225" cy="162616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0039D82-A942-4130-AB73-1FE51F81BDB0}"/>
              </a:ext>
            </a:extLst>
          </p:cNvPr>
          <p:cNvSpPr>
            <a:spLocks noGrp="1"/>
          </p:cNvSpPr>
          <p:nvPr>
            <p:ph type="dt" sz="half" idx="10"/>
          </p:nvPr>
        </p:nvSpPr>
        <p:spPr/>
        <p:txBody>
          <a:bodyPr/>
          <a:lstStyle/>
          <a:p>
            <a:fld id="{33B339BD-A8E8-4541-8D15-CA8BEE66F1B6}" type="datetimeFigureOut">
              <a:rPr lang="en-GB" smtClean="0"/>
              <a:t>03/04/2022</a:t>
            </a:fld>
            <a:endParaRPr lang="en-GB"/>
          </a:p>
        </p:txBody>
      </p:sp>
      <p:sp>
        <p:nvSpPr>
          <p:cNvPr id="8" name="Footer Placeholder 7">
            <a:extLst>
              <a:ext uri="{FF2B5EF4-FFF2-40B4-BE49-F238E27FC236}">
                <a16:creationId xmlns:a16="http://schemas.microsoft.com/office/drawing/2014/main" id="{B2AC7F9E-F37E-4092-97F2-B11C3ABEFBA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9D2DCC6-B7DC-4983-AAD4-4CD6C0C9EC26}"/>
              </a:ext>
            </a:extLst>
          </p:cNvPr>
          <p:cNvSpPr>
            <a:spLocks noGrp="1"/>
          </p:cNvSpPr>
          <p:nvPr>
            <p:ph type="sldNum" sz="quarter" idx="12"/>
          </p:nvPr>
        </p:nvSpPr>
        <p:spPr/>
        <p:txBody>
          <a:bodyPr/>
          <a:lstStyle/>
          <a:p>
            <a:fld id="{EBC226B9-865C-4589-9F33-B735D115C053}" type="slidenum">
              <a:rPr lang="en-GB" smtClean="0"/>
              <a:t>‹#›</a:t>
            </a:fld>
            <a:endParaRPr lang="en-GB"/>
          </a:p>
        </p:txBody>
      </p:sp>
    </p:spTree>
    <p:extLst>
      <p:ext uri="{BB962C8B-B14F-4D97-AF65-F5344CB8AC3E}">
        <p14:creationId xmlns:p14="http://schemas.microsoft.com/office/powerpoint/2010/main" val="876714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2B186-E6FA-4B5C-B5C1-C29394342ED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BFC854A-05F4-43DB-83FC-62D275C2B32D}"/>
              </a:ext>
            </a:extLst>
          </p:cNvPr>
          <p:cNvSpPr>
            <a:spLocks noGrp="1"/>
          </p:cNvSpPr>
          <p:nvPr>
            <p:ph type="dt" sz="half" idx="10"/>
          </p:nvPr>
        </p:nvSpPr>
        <p:spPr/>
        <p:txBody>
          <a:bodyPr/>
          <a:lstStyle/>
          <a:p>
            <a:fld id="{33B339BD-A8E8-4541-8D15-CA8BEE66F1B6}" type="datetimeFigureOut">
              <a:rPr lang="en-GB" smtClean="0"/>
              <a:t>03/04/2022</a:t>
            </a:fld>
            <a:endParaRPr lang="en-GB"/>
          </a:p>
        </p:txBody>
      </p:sp>
      <p:sp>
        <p:nvSpPr>
          <p:cNvPr id="4" name="Footer Placeholder 3">
            <a:extLst>
              <a:ext uri="{FF2B5EF4-FFF2-40B4-BE49-F238E27FC236}">
                <a16:creationId xmlns:a16="http://schemas.microsoft.com/office/drawing/2014/main" id="{9BE86E79-8DB3-4698-841C-2F9AA657B71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03C3105-468F-4C32-8FAB-4CDC93676181}"/>
              </a:ext>
            </a:extLst>
          </p:cNvPr>
          <p:cNvSpPr>
            <a:spLocks noGrp="1"/>
          </p:cNvSpPr>
          <p:nvPr>
            <p:ph type="sldNum" sz="quarter" idx="12"/>
          </p:nvPr>
        </p:nvSpPr>
        <p:spPr/>
        <p:txBody>
          <a:bodyPr/>
          <a:lstStyle/>
          <a:p>
            <a:fld id="{EBC226B9-865C-4589-9F33-B735D115C053}" type="slidenum">
              <a:rPr lang="en-GB" smtClean="0"/>
              <a:t>‹#›</a:t>
            </a:fld>
            <a:endParaRPr lang="en-GB"/>
          </a:p>
        </p:txBody>
      </p:sp>
    </p:spTree>
    <p:extLst>
      <p:ext uri="{BB962C8B-B14F-4D97-AF65-F5344CB8AC3E}">
        <p14:creationId xmlns:p14="http://schemas.microsoft.com/office/powerpoint/2010/main" val="303904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60C30F-5D13-454E-B43B-6F23A94C3CD8}"/>
              </a:ext>
            </a:extLst>
          </p:cNvPr>
          <p:cNvSpPr>
            <a:spLocks noGrp="1"/>
          </p:cNvSpPr>
          <p:nvPr>
            <p:ph type="dt" sz="half" idx="10"/>
          </p:nvPr>
        </p:nvSpPr>
        <p:spPr/>
        <p:txBody>
          <a:bodyPr/>
          <a:lstStyle/>
          <a:p>
            <a:fld id="{33B339BD-A8E8-4541-8D15-CA8BEE66F1B6}" type="datetimeFigureOut">
              <a:rPr lang="en-GB" smtClean="0"/>
              <a:t>03/04/2022</a:t>
            </a:fld>
            <a:endParaRPr lang="en-GB"/>
          </a:p>
        </p:txBody>
      </p:sp>
      <p:sp>
        <p:nvSpPr>
          <p:cNvPr id="3" name="Footer Placeholder 2">
            <a:extLst>
              <a:ext uri="{FF2B5EF4-FFF2-40B4-BE49-F238E27FC236}">
                <a16:creationId xmlns:a16="http://schemas.microsoft.com/office/drawing/2014/main" id="{69A71D63-0609-42E8-B122-3569D12745C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5E6264A-978B-4C99-9D59-68EE2619036D}"/>
              </a:ext>
            </a:extLst>
          </p:cNvPr>
          <p:cNvSpPr>
            <a:spLocks noGrp="1"/>
          </p:cNvSpPr>
          <p:nvPr>
            <p:ph type="sldNum" sz="quarter" idx="12"/>
          </p:nvPr>
        </p:nvSpPr>
        <p:spPr/>
        <p:txBody>
          <a:bodyPr/>
          <a:lstStyle/>
          <a:p>
            <a:fld id="{EBC226B9-865C-4589-9F33-B735D115C053}" type="slidenum">
              <a:rPr lang="en-GB" smtClean="0"/>
              <a:t>‹#›</a:t>
            </a:fld>
            <a:endParaRPr lang="en-GB"/>
          </a:p>
        </p:txBody>
      </p:sp>
    </p:spTree>
    <p:extLst>
      <p:ext uri="{BB962C8B-B14F-4D97-AF65-F5344CB8AC3E}">
        <p14:creationId xmlns:p14="http://schemas.microsoft.com/office/powerpoint/2010/main" val="151136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836B3-08FB-463E-8160-6186EACD6D3B}"/>
              </a:ext>
            </a:extLst>
          </p:cNvPr>
          <p:cNvSpPr>
            <a:spLocks noGrp="1"/>
          </p:cNvSpPr>
          <p:nvPr>
            <p:ph type="title"/>
          </p:nvPr>
        </p:nvSpPr>
        <p:spPr>
          <a:xfrm>
            <a:off x="1473785" y="2017818"/>
            <a:ext cx="6900871" cy="7062364"/>
          </a:xfrm>
        </p:spPr>
        <p:txBody>
          <a:bodyPr anchor="b"/>
          <a:lstStyle>
            <a:lvl1pPr>
              <a:defRPr sz="5616"/>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49F8A98-686D-401C-B6E2-6F14BED98EB2}"/>
              </a:ext>
            </a:extLst>
          </p:cNvPr>
          <p:cNvSpPr>
            <a:spLocks noGrp="1"/>
          </p:cNvSpPr>
          <p:nvPr>
            <p:ph idx="1"/>
          </p:nvPr>
        </p:nvSpPr>
        <p:spPr>
          <a:xfrm>
            <a:off x="9096225" y="4357929"/>
            <a:ext cx="10831890" cy="21509383"/>
          </a:xfrm>
        </p:spPr>
        <p:txBody>
          <a:bodyPr/>
          <a:lstStyle>
            <a:lvl1pPr>
              <a:defRPr sz="5616"/>
            </a:lvl1pPr>
            <a:lvl2pPr>
              <a:defRPr sz="4914"/>
            </a:lvl2pPr>
            <a:lvl3pPr>
              <a:defRPr sz="4212"/>
            </a:lvl3pPr>
            <a:lvl4pPr>
              <a:defRPr sz="3510"/>
            </a:lvl4pPr>
            <a:lvl5pPr>
              <a:defRPr sz="3510"/>
            </a:lvl5pPr>
            <a:lvl6pPr>
              <a:defRPr sz="3510"/>
            </a:lvl6pPr>
            <a:lvl7pPr>
              <a:defRPr sz="3510"/>
            </a:lvl7pPr>
            <a:lvl8pPr>
              <a:defRPr sz="3510"/>
            </a:lvl8pPr>
            <a:lvl9pPr>
              <a:defRPr sz="351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E7F90C1-FDAE-4B93-90FB-AA43880C682A}"/>
              </a:ext>
            </a:extLst>
          </p:cNvPr>
          <p:cNvSpPr>
            <a:spLocks noGrp="1"/>
          </p:cNvSpPr>
          <p:nvPr>
            <p:ph type="body" sz="half" idx="2"/>
          </p:nvPr>
        </p:nvSpPr>
        <p:spPr>
          <a:xfrm>
            <a:off x="1473785" y="9080183"/>
            <a:ext cx="6900871" cy="16822161"/>
          </a:xfrm>
        </p:spPr>
        <p:txBody>
          <a:bodyPr/>
          <a:lstStyle>
            <a:lvl1pPr marL="0" indent="0">
              <a:buNone/>
              <a:defRPr sz="2808"/>
            </a:lvl1pPr>
            <a:lvl2pPr marL="802340" indent="0">
              <a:buNone/>
              <a:defRPr sz="2457"/>
            </a:lvl2pPr>
            <a:lvl3pPr marL="1604681" indent="0">
              <a:buNone/>
              <a:defRPr sz="2106"/>
            </a:lvl3pPr>
            <a:lvl4pPr marL="2407021" indent="0">
              <a:buNone/>
              <a:defRPr sz="1755"/>
            </a:lvl4pPr>
            <a:lvl5pPr marL="3209361" indent="0">
              <a:buNone/>
              <a:defRPr sz="1755"/>
            </a:lvl5pPr>
            <a:lvl6pPr marL="4011701" indent="0">
              <a:buNone/>
              <a:defRPr sz="1755"/>
            </a:lvl6pPr>
            <a:lvl7pPr marL="4814042" indent="0">
              <a:buNone/>
              <a:defRPr sz="1755"/>
            </a:lvl7pPr>
            <a:lvl8pPr marL="5616382" indent="0">
              <a:buNone/>
              <a:defRPr sz="1755"/>
            </a:lvl8pPr>
            <a:lvl9pPr marL="6418722" indent="0">
              <a:buNone/>
              <a:defRPr sz="1755"/>
            </a:lvl9pPr>
          </a:lstStyle>
          <a:p>
            <a:pPr lvl="0"/>
            <a:r>
              <a:rPr lang="en-US"/>
              <a:t>Click to edit Master text styles</a:t>
            </a:r>
          </a:p>
        </p:txBody>
      </p:sp>
      <p:sp>
        <p:nvSpPr>
          <p:cNvPr id="5" name="Date Placeholder 4">
            <a:extLst>
              <a:ext uri="{FF2B5EF4-FFF2-40B4-BE49-F238E27FC236}">
                <a16:creationId xmlns:a16="http://schemas.microsoft.com/office/drawing/2014/main" id="{9F67DC2F-E67D-4943-971F-EA1B30ABEFBA}"/>
              </a:ext>
            </a:extLst>
          </p:cNvPr>
          <p:cNvSpPr>
            <a:spLocks noGrp="1"/>
          </p:cNvSpPr>
          <p:nvPr>
            <p:ph type="dt" sz="half" idx="10"/>
          </p:nvPr>
        </p:nvSpPr>
        <p:spPr/>
        <p:txBody>
          <a:bodyPr/>
          <a:lstStyle/>
          <a:p>
            <a:fld id="{33B339BD-A8E8-4541-8D15-CA8BEE66F1B6}" type="datetimeFigureOut">
              <a:rPr lang="en-GB" smtClean="0"/>
              <a:t>03/04/2022</a:t>
            </a:fld>
            <a:endParaRPr lang="en-GB"/>
          </a:p>
        </p:txBody>
      </p:sp>
      <p:sp>
        <p:nvSpPr>
          <p:cNvPr id="6" name="Footer Placeholder 5">
            <a:extLst>
              <a:ext uri="{FF2B5EF4-FFF2-40B4-BE49-F238E27FC236}">
                <a16:creationId xmlns:a16="http://schemas.microsoft.com/office/drawing/2014/main" id="{09DF5A17-16CF-439F-8FB4-9A41D873673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DA52BFC-CB2F-4637-AFD1-2B0754B5FE82}"/>
              </a:ext>
            </a:extLst>
          </p:cNvPr>
          <p:cNvSpPr>
            <a:spLocks noGrp="1"/>
          </p:cNvSpPr>
          <p:nvPr>
            <p:ph type="sldNum" sz="quarter" idx="12"/>
          </p:nvPr>
        </p:nvSpPr>
        <p:spPr/>
        <p:txBody>
          <a:bodyPr/>
          <a:lstStyle/>
          <a:p>
            <a:fld id="{EBC226B9-865C-4589-9F33-B735D115C053}" type="slidenum">
              <a:rPr lang="en-GB" smtClean="0"/>
              <a:t>‹#›</a:t>
            </a:fld>
            <a:endParaRPr lang="en-GB"/>
          </a:p>
        </p:txBody>
      </p:sp>
    </p:spTree>
    <p:extLst>
      <p:ext uri="{BB962C8B-B14F-4D97-AF65-F5344CB8AC3E}">
        <p14:creationId xmlns:p14="http://schemas.microsoft.com/office/powerpoint/2010/main" val="1883771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FF20F-57CB-479C-935B-264B61E06B05}"/>
              </a:ext>
            </a:extLst>
          </p:cNvPr>
          <p:cNvSpPr>
            <a:spLocks noGrp="1"/>
          </p:cNvSpPr>
          <p:nvPr>
            <p:ph type="title"/>
          </p:nvPr>
        </p:nvSpPr>
        <p:spPr>
          <a:xfrm>
            <a:off x="1473785" y="2017818"/>
            <a:ext cx="6900871" cy="7062364"/>
          </a:xfrm>
        </p:spPr>
        <p:txBody>
          <a:bodyPr anchor="b"/>
          <a:lstStyle>
            <a:lvl1pPr>
              <a:defRPr sz="5616"/>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2DD5486-CDBE-4E56-ACE4-6B0AEF1122F7}"/>
              </a:ext>
            </a:extLst>
          </p:cNvPr>
          <p:cNvSpPr>
            <a:spLocks noGrp="1"/>
          </p:cNvSpPr>
          <p:nvPr>
            <p:ph type="pic" idx="1"/>
          </p:nvPr>
        </p:nvSpPr>
        <p:spPr>
          <a:xfrm>
            <a:off x="9096225" y="4357929"/>
            <a:ext cx="10831890" cy="21509383"/>
          </a:xfrm>
        </p:spPr>
        <p:txBody>
          <a:bodyPr/>
          <a:lstStyle>
            <a:lvl1pPr marL="0" indent="0">
              <a:buNone/>
              <a:defRPr sz="5616"/>
            </a:lvl1pPr>
            <a:lvl2pPr marL="802340" indent="0">
              <a:buNone/>
              <a:defRPr sz="4914"/>
            </a:lvl2pPr>
            <a:lvl3pPr marL="1604681" indent="0">
              <a:buNone/>
              <a:defRPr sz="4212"/>
            </a:lvl3pPr>
            <a:lvl4pPr marL="2407021" indent="0">
              <a:buNone/>
              <a:defRPr sz="3510"/>
            </a:lvl4pPr>
            <a:lvl5pPr marL="3209361" indent="0">
              <a:buNone/>
              <a:defRPr sz="3510"/>
            </a:lvl5pPr>
            <a:lvl6pPr marL="4011701" indent="0">
              <a:buNone/>
              <a:defRPr sz="3510"/>
            </a:lvl6pPr>
            <a:lvl7pPr marL="4814042" indent="0">
              <a:buNone/>
              <a:defRPr sz="3510"/>
            </a:lvl7pPr>
            <a:lvl8pPr marL="5616382" indent="0">
              <a:buNone/>
              <a:defRPr sz="3510"/>
            </a:lvl8pPr>
            <a:lvl9pPr marL="6418722" indent="0">
              <a:buNone/>
              <a:defRPr sz="3510"/>
            </a:lvl9pPr>
          </a:lstStyle>
          <a:p>
            <a:endParaRPr lang="en-GB"/>
          </a:p>
        </p:txBody>
      </p:sp>
      <p:sp>
        <p:nvSpPr>
          <p:cNvPr id="4" name="Text Placeholder 3">
            <a:extLst>
              <a:ext uri="{FF2B5EF4-FFF2-40B4-BE49-F238E27FC236}">
                <a16:creationId xmlns:a16="http://schemas.microsoft.com/office/drawing/2014/main" id="{EBD27D0F-3C8D-442F-9AAB-7ED2089F700D}"/>
              </a:ext>
            </a:extLst>
          </p:cNvPr>
          <p:cNvSpPr>
            <a:spLocks noGrp="1"/>
          </p:cNvSpPr>
          <p:nvPr>
            <p:ph type="body" sz="half" idx="2"/>
          </p:nvPr>
        </p:nvSpPr>
        <p:spPr>
          <a:xfrm>
            <a:off x="1473785" y="9080183"/>
            <a:ext cx="6900871" cy="16822161"/>
          </a:xfrm>
        </p:spPr>
        <p:txBody>
          <a:bodyPr/>
          <a:lstStyle>
            <a:lvl1pPr marL="0" indent="0">
              <a:buNone/>
              <a:defRPr sz="2808"/>
            </a:lvl1pPr>
            <a:lvl2pPr marL="802340" indent="0">
              <a:buNone/>
              <a:defRPr sz="2457"/>
            </a:lvl2pPr>
            <a:lvl3pPr marL="1604681" indent="0">
              <a:buNone/>
              <a:defRPr sz="2106"/>
            </a:lvl3pPr>
            <a:lvl4pPr marL="2407021" indent="0">
              <a:buNone/>
              <a:defRPr sz="1755"/>
            </a:lvl4pPr>
            <a:lvl5pPr marL="3209361" indent="0">
              <a:buNone/>
              <a:defRPr sz="1755"/>
            </a:lvl5pPr>
            <a:lvl6pPr marL="4011701" indent="0">
              <a:buNone/>
              <a:defRPr sz="1755"/>
            </a:lvl6pPr>
            <a:lvl7pPr marL="4814042" indent="0">
              <a:buNone/>
              <a:defRPr sz="1755"/>
            </a:lvl7pPr>
            <a:lvl8pPr marL="5616382" indent="0">
              <a:buNone/>
              <a:defRPr sz="1755"/>
            </a:lvl8pPr>
            <a:lvl9pPr marL="6418722" indent="0">
              <a:buNone/>
              <a:defRPr sz="1755"/>
            </a:lvl9pPr>
          </a:lstStyle>
          <a:p>
            <a:pPr lvl="0"/>
            <a:r>
              <a:rPr lang="en-US"/>
              <a:t>Click to edit Master text styles</a:t>
            </a:r>
          </a:p>
        </p:txBody>
      </p:sp>
      <p:sp>
        <p:nvSpPr>
          <p:cNvPr id="5" name="Date Placeholder 4">
            <a:extLst>
              <a:ext uri="{FF2B5EF4-FFF2-40B4-BE49-F238E27FC236}">
                <a16:creationId xmlns:a16="http://schemas.microsoft.com/office/drawing/2014/main" id="{8435860D-A77A-4681-9229-F8B393213B9A}"/>
              </a:ext>
            </a:extLst>
          </p:cNvPr>
          <p:cNvSpPr>
            <a:spLocks noGrp="1"/>
          </p:cNvSpPr>
          <p:nvPr>
            <p:ph type="dt" sz="half" idx="10"/>
          </p:nvPr>
        </p:nvSpPr>
        <p:spPr/>
        <p:txBody>
          <a:bodyPr/>
          <a:lstStyle/>
          <a:p>
            <a:fld id="{33B339BD-A8E8-4541-8D15-CA8BEE66F1B6}" type="datetimeFigureOut">
              <a:rPr lang="en-GB" smtClean="0"/>
              <a:t>03/04/2022</a:t>
            </a:fld>
            <a:endParaRPr lang="en-GB"/>
          </a:p>
        </p:txBody>
      </p:sp>
      <p:sp>
        <p:nvSpPr>
          <p:cNvPr id="6" name="Footer Placeholder 5">
            <a:extLst>
              <a:ext uri="{FF2B5EF4-FFF2-40B4-BE49-F238E27FC236}">
                <a16:creationId xmlns:a16="http://schemas.microsoft.com/office/drawing/2014/main" id="{9A6E5DA3-D819-4D41-A8EF-5740EE9DC3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84E37F7-ADF3-416A-8BBE-0759BFA05255}"/>
              </a:ext>
            </a:extLst>
          </p:cNvPr>
          <p:cNvSpPr>
            <a:spLocks noGrp="1"/>
          </p:cNvSpPr>
          <p:nvPr>
            <p:ph type="sldNum" sz="quarter" idx="12"/>
          </p:nvPr>
        </p:nvSpPr>
        <p:spPr/>
        <p:txBody>
          <a:bodyPr/>
          <a:lstStyle/>
          <a:p>
            <a:fld id="{EBC226B9-865C-4589-9F33-B735D115C053}" type="slidenum">
              <a:rPr lang="en-GB" smtClean="0"/>
              <a:t>‹#›</a:t>
            </a:fld>
            <a:endParaRPr lang="en-GB"/>
          </a:p>
        </p:txBody>
      </p:sp>
    </p:spTree>
    <p:extLst>
      <p:ext uri="{BB962C8B-B14F-4D97-AF65-F5344CB8AC3E}">
        <p14:creationId xmlns:p14="http://schemas.microsoft.com/office/powerpoint/2010/main" val="27872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7D762D-605B-4904-9983-E8CFE65BDCE1}"/>
              </a:ext>
            </a:extLst>
          </p:cNvPr>
          <p:cNvSpPr>
            <a:spLocks noGrp="1"/>
          </p:cNvSpPr>
          <p:nvPr>
            <p:ph type="title"/>
          </p:nvPr>
        </p:nvSpPr>
        <p:spPr>
          <a:xfrm>
            <a:off x="1470998" y="1611454"/>
            <a:ext cx="18454330" cy="5850274"/>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438210D-AB1F-4224-922F-7D802ABE6C91}"/>
              </a:ext>
            </a:extLst>
          </p:cNvPr>
          <p:cNvSpPr>
            <a:spLocks noGrp="1"/>
          </p:cNvSpPr>
          <p:nvPr>
            <p:ph type="body" idx="1"/>
          </p:nvPr>
        </p:nvSpPr>
        <p:spPr>
          <a:xfrm>
            <a:off x="1470998" y="8057261"/>
            <a:ext cx="18454330" cy="192043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4829D3-DE4F-426A-BE61-7521D8745F07}"/>
              </a:ext>
            </a:extLst>
          </p:cNvPr>
          <p:cNvSpPr>
            <a:spLocks noGrp="1"/>
          </p:cNvSpPr>
          <p:nvPr>
            <p:ph type="dt" sz="half" idx="2"/>
          </p:nvPr>
        </p:nvSpPr>
        <p:spPr>
          <a:xfrm>
            <a:off x="1470997" y="28053282"/>
            <a:ext cx="4814173" cy="1611452"/>
          </a:xfrm>
          <a:prstGeom prst="rect">
            <a:avLst/>
          </a:prstGeom>
        </p:spPr>
        <p:txBody>
          <a:bodyPr vert="horz" lIns="91440" tIns="45720" rIns="91440" bIns="45720" rtlCol="0" anchor="ctr"/>
          <a:lstStyle>
            <a:lvl1pPr algn="l">
              <a:defRPr sz="2106">
                <a:solidFill>
                  <a:schemeClr val="tx1">
                    <a:tint val="75000"/>
                  </a:schemeClr>
                </a:solidFill>
              </a:defRPr>
            </a:lvl1pPr>
          </a:lstStyle>
          <a:p>
            <a:fld id="{33B339BD-A8E8-4541-8D15-CA8BEE66F1B6}" type="datetimeFigureOut">
              <a:rPr lang="en-GB" smtClean="0"/>
              <a:t>03/04/2022</a:t>
            </a:fld>
            <a:endParaRPr lang="en-GB"/>
          </a:p>
        </p:txBody>
      </p:sp>
      <p:sp>
        <p:nvSpPr>
          <p:cNvPr id="5" name="Footer Placeholder 4">
            <a:extLst>
              <a:ext uri="{FF2B5EF4-FFF2-40B4-BE49-F238E27FC236}">
                <a16:creationId xmlns:a16="http://schemas.microsoft.com/office/drawing/2014/main" id="{7179BF93-7133-41ED-BC9C-66E76D6BDE04}"/>
              </a:ext>
            </a:extLst>
          </p:cNvPr>
          <p:cNvSpPr>
            <a:spLocks noGrp="1"/>
          </p:cNvSpPr>
          <p:nvPr>
            <p:ph type="ftr" sz="quarter" idx="3"/>
          </p:nvPr>
        </p:nvSpPr>
        <p:spPr>
          <a:xfrm>
            <a:off x="7087533" y="28053282"/>
            <a:ext cx="7221260" cy="1611452"/>
          </a:xfrm>
          <a:prstGeom prst="rect">
            <a:avLst/>
          </a:prstGeom>
        </p:spPr>
        <p:txBody>
          <a:bodyPr vert="horz" lIns="91440" tIns="45720" rIns="91440" bIns="45720" rtlCol="0" anchor="ctr"/>
          <a:lstStyle>
            <a:lvl1pPr algn="ctr">
              <a:defRPr sz="2106">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84697D0-C5AB-4E73-BEDD-6DFD24A7E102}"/>
              </a:ext>
            </a:extLst>
          </p:cNvPr>
          <p:cNvSpPr>
            <a:spLocks noGrp="1"/>
          </p:cNvSpPr>
          <p:nvPr>
            <p:ph type="sldNum" sz="quarter" idx="4"/>
          </p:nvPr>
        </p:nvSpPr>
        <p:spPr>
          <a:xfrm>
            <a:off x="15111155" y="28053282"/>
            <a:ext cx="4814173" cy="1611452"/>
          </a:xfrm>
          <a:prstGeom prst="rect">
            <a:avLst/>
          </a:prstGeom>
        </p:spPr>
        <p:txBody>
          <a:bodyPr vert="horz" lIns="91440" tIns="45720" rIns="91440" bIns="45720" rtlCol="0" anchor="ctr"/>
          <a:lstStyle>
            <a:lvl1pPr algn="r">
              <a:defRPr sz="2106">
                <a:solidFill>
                  <a:schemeClr val="tx1">
                    <a:tint val="75000"/>
                  </a:schemeClr>
                </a:solidFill>
              </a:defRPr>
            </a:lvl1pPr>
          </a:lstStyle>
          <a:p>
            <a:fld id="{EBC226B9-865C-4589-9F33-B735D115C053}" type="slidenum">
              <a:rPr lang="en-GB" smtClean="0"/>
              <a:t>‹#›</a:t>
            </a:fld>
            <a:endParaRPr lang="en-GB"/>
          </a:p>
        </p:txBody>
      </p:sp>
    </p:spTree>
    <p:extLst>
      <p:ext uri="{BB962C8B-B14F-4D97-AF65-F5344CB8AC3E}">
        <p14:creationId xmlns:p14="http://schemas.microsoft.com/office/powerpoint/2010/main" val="2996729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604681" rtl="0" eaLnBrk="1" latinLnBrk="0" hangingPunct="1">
        <a:lnSpc>
          <a:spcPct val="90000"/>
        </a:lnSpc>
        <a:spcBef>
          <a:spcPct val="0"/>
        </a:spcBef>
        <a:buNone/>
        <a:defRPr sz="7722" kern="1200">
          <a:solidFill>
            <a:schemeClr val="tx1"/>
          </a:solidFill>
          <a:latin typeface="+mj-lt"/>
          <a:ea typeface="+mj-ea"/>
          <a:cs typeface="+mj-cs"/>
        </a:defRPr>
      </a:lvl1pPr>
    </p:titleStyle>
    <p:bodyStyle>
      <a:lvl1pPr marL="401170" indent="-401170" algn="l" defTabSz="1604681" rtl="0" eaLnBrk="1" latinLnBrk="0" hangingPunct="1">
        <a:lnSpc>
          <a:spcPct val="90000"/>
        </a:lnSpc>
        <a:spcBef>
          <a:spcPts val="1755"/>
        </a:spcBef>
        <a:buFont typeface="Arial" panose="020B0604020202020204" pitchFamily="34" charset="0"/>
        <a:buChar char="•"/>
        <a:defRPr sz="4914" kern="1200">
          <a:solidFill>
            <a:schemeClr val="tx1"/>
          </a:solidFill>
          <a:latin typeface="+mn-lt"/>
          <a:ea typeface="+mn-ea"/>
          <a:cs typeface="+mn-cs"/>
        </a:defRPr>
      </a:lvl1pPr>
      <a:lvl2pPr marL="1203510" indent="-401170" algn="l" defTabSz="1604681" rtl="0" eaLnBrk="1" latinLnBrk="0" hangingPunct="1">
        <a:lnSpc>
          <a:spcPct val="90000"/>
        </a:lnSpc>
        <a:spcBef>
          <a:spcPts val="877"/>
        </a:spcBef>
        <a:buFont typeface="Arial" panose="020B0604020202020204" pitchFamily="34" charset="0"/>
        <a:buChar char="•"/>
        <a:defRPr sz="4212" kern="1200">
          <a:solidFill>
            <a:schemeClr val="tx1"/>
          </a:solidFill>
          <a:latin typeface="+mn-lt"/>
          <a:ea typeface="+mn-ea"/>
          <a:cs typeface="+mn-cs"/>
        </a:defRPr>
      </a:lvl2pPr>
      <a:lvl3pPr marL="2005851" indent="-401170" algn="l" defTabSz="1604681" rtl="0" eaLnBrk="1" latinLnBrk="0" hangingPunct="1">
        <a:lnSpc>
          <a:spcPct val="90000"/>
        </a:lnSpc>
        <a:spcBef>
          <a:spcPts val="877"/>
        </a:spcBef>
        <a:buFont typeface="Arial" panose="020B0604020202020204" pitchFamily="34" charset="0"/>
        <a:buChar char="•"/>
        <a:defRPr sz="3510" kern="1200">
          <a:solidFill>
            <a:schemeClr val="tx1"/>
          </a:solidFill>
          <a:latin typeface="+mn-lt"/>
          <a:ea typeface="+mn-ea"/>
          <a:cs typeface="+mn-cs"/>
        </a:defRPr>
      </a:lvl3pPr>
      <a:lvl4pPr marL="2808191" indent="-401170" algn="l" defTabSz="1604681" rtl="0" eaLnBrk="1" latinLnBrk="0" hangingPunct="1">
        <a:lnSpc>
          <a:spcPct val="90000"/>
        </a:lnSpc>
        <a:spcBef>
          <a:spcPts val="877"/>
        </a:spcBef>
        <a:buFont typeface="Arial" panose="020B0604020202020204" pitchFamily="34" charset="0"/>
        <a:buChar char="•"/>
        <a:defRPr sz="3159" kern="1200">
          <a:solidFill>
            <a:schemeClr val="tx1"/>
          </a:solidFill>
          <a:latin typeface="+mn-lt"/>
          <a:ea typeface="+mn-ea"/>
          <a:cs typeface="+mn-cs"/>
        </a:defRPr>
      </a:lvl4pPr>
      <a:lvl5pPr marL="3610531" indent="-401170" algn="l" defTabSz="1604681" rtl="0" eaLnBrk="1" latinLnBrk="0" hangingPunct="1">
        <a:lnSpc>
          <a:spcPct val="90000"/>
        </a:lnSpc>
        <a:spcBef>
          <a:spcPts val="877"/>
        </a:spcBef>
        <a:buFont typeface="Arial" panose="020B0604020202020204" pitchFamily="34" charset="0"/>
        <a:buChar char="•"/>
        <a:defRPr sz="3159" kern="1200">
          <a:solidFill>
            <a:schemeClr val="tx1"/>
          </a:solidFill>
          <a:latin typeface="+mn-lt"/>
          <a:ea typeface="+mn-ea"/>
          <a:cs typeface="+mn-cs"/>
        </a:defRPr>
      </a:lvl5pPr>
      <a:lvl6pPr marL="4412872" indent="-401170" algn="l" defTabSz="1604681" rtl="0" eaLnBrk="1" latinLnBrk="0" hangingPunct="1">
        <a:lnSpc>
          <a:spcPct val="90000"/>
        </a:lnSpc>
        <a:spcBef>
          <a:spcPts val="877"/>
        </a:spcBef>
        <a:buFont typeface="Arial" panose="020B0604020202020204" pitchFamily="34" charset="0"/>
        <a:buChar char="•"/>
        <a:defRPr sz="3159" kern="1200">
          <a:solidFill>
            <a:schemeClr val="tx1"/>
          </a:solidFill>
          <a:latin typeface="+mn-lt"/>
          <a:ea typeface="+mn-ea"/>
          <a:cs typeface="+mn-cs"/>
        </a:defRPr>
      </a:lvl6pPr>
      <a:lvl7pPr marL="5215212" indent="-401170" algn="l" defTabSz="1604681" rtl="0" eaLnBrk="1" latinLnBrk="0" hangingPunct="1">
        <a:lnSpc>
          <a:spcPct val="90000"/>
        </a:lnSpc>
        <a:spcBef>
          <a:spcPts val="877"/>
        </a:spcBef>
        <a:buFont typeface="Arial" panose="020B0604020202020204" pitchFamily="34" charset="0"/>
        <a:buChar char="•"/>
        <a:defRPr sz="3159" kern="1200">
          <a:solidFill>
            <a:schemeClr val="tx1"/>
          </a:solidFill>
          <a:latin typeface="+mn-lt"/>
          <a:ea typeface="+mn-ea"/>
          <a:cs typeface="+mn-cs"/>
        </a:defRPr>
      </a:lvl7pPr>
      <a:lvl8pPr marL="6017552" indent="-401170" algn="l" defTabSz="1604681" rtl="0" eaLnBrk="1" latinLnBrk="0" hangingPunct="1">
        <a:lnSpc>
          <a:spcPct val="90000"/>
        </a:lnSpc>
        <a:spcBef>
          <a:spcPts val="877"/>
        </a:spcBef>
        <a:buFont typeface="Arial" panose="020B0604020202020204" pitchFamily="34" charset="0"/>
        <a:buChar char="•"/>
        <a:defRPr sz="3159" kern="1200">
          <a:solidFill>
            <a:schemeClr val="tx1"/>
          </a:solidFill>
          <a:latin typeface="+mn-lt"/>
          <a:ea typeface="+mn-ea"/>
          <a:cs typeface="+mn-cs"/>
        </a:defRPr>
      </a:lvl8pPr>
      <a:lvl9pPr marL="6819892" indent="-401170" algn="l" defTabSz="1604681" rtl="0" eaLnBrk="1" latinLnBrk="0" hangingPunct="1">
        <a:lnSpc>
          <a:spcPct val="90000"/>
        </a:lnSpc>
        <a:spcBef>
          <a:spcPts val="877"/>
        </a:spcBef>
        <a:buFont typeface="Arial" panose="020B0604020202020204" pitchFamily="34" charset="0"/>
        <a:buChar char="•"/>
        <a:defRPr sz="3159" kern="1200">
          <a:solidFill>
            <a:schemeClr val="tx1"/>
          </a:solidFill>
          <a:latin typeface="+mn-lt"/>
          <a:ea typeface="+mn-ea"/>
          <a:cs typeface="+mn-cs"/>
        </a:defRPr>
      </a:lvl9pPr>
    </p:bodyStyle>
    <p:otherStyle>
      <a:defPPr>
        <a:defRPr lang="en-US"/>
      </a:defPPr>
      <a:lvl1pPr marL="0" algn="l" defTabSz="1604681" rtl="0" eaLnBrk="1" latinLnBrk="0" hangingPunct="1">
        <a:defRPr sz="3159" kern="1200">
          <a:solidFill>
            <a:schemeClr val="tx1"/>
          </a:solidFill>
          <a:latin typeface="+mn-lt"/>
          <a:ea typeface="+mn-ea"/>
          <a:cs typeface="+mn-cs"/>
        </a:defRPr>
      </a:lvl1pPr>
      <a:lvl2pPr marL="802340" algn="l" defTabSz="1604681" rtl="0" eaLnBrk="1" latinLnBrk="0" hangingPunct="1">
        <a:defRPr sz="3159" kern="1200">
          <a:solidFill>
            <a:schemeClr val="tx1"/>
          </a:solidFill>
          <a:latin typeface="+mn-lt"/>
          <a:ea typeface="+mn-ea"/>
          <a:cs typeface="+mn-cs"/>
        </a:defRPr>
      </a:lvl2pPr>
      <a:lvl3pPr marL="1604681" algn="l" defTabSz="1604681" rtl="0" eaLnBrk="1" latinLnBrk="0" hangingPunct="1">
        <a:defRPr sz="3159" kern="1200">
          <a:solidFill>
            <a:schemeClr val="tx1"/>
          </a:solidFill>
          <a:latin typeface="+mn-lt"/>
          <a:ea typeface="+mn-ea"/>
          <a:cs typeface="+mn-cs"/>
        </a:defRPr>
      </a:lvl3pPr>
      <a:lvl4pPr marL="2407021" algn="l" defTabSz="1604681" rtl="0" eaLnBrk="1" latinLnBrk="0" hangingPunct="1">
        <a:defRPr sz="3159" kern="1200">
          <a:solidFill>
            <a:schemeClr val="tx1"/>
          </a:solidFill>
          <a:latin typeface="+mn-lt"/>
          <a:ea typeface="+mn-ea"/>
          <a:cs typeface="+mn-cs"/>
        </a:defRPr>
      </a:lvl4pPr>
      <a:lvl5pPr marL="3209361" algn="l" defTabSz="1604681" rtl="0" eaLnBrk="1" latinLnBrk="0" hangingPunct="1">
        <a:defRPr sz="3159" kern="1200">
          <a:solidFill>
            <a:schemeClr val="tx1"/>
          </a:solidFill>
          <a:latin typeface="+mn-lt"/>
          <a:ea typeface="+mn-ea"/>
          <a:cs typeface="+mn-cs"/>
        </a:defRPr>
      </a:lvl5pPr>
      <a:lvl6pPr marL="4011701" algn="l" defTabSz="1604681" rtl="0" eaLnBrk="1" latinLnBrk="0" hangingPunct="1">
        <a:defRPr sz="3159" kern="1200">
          <a:solidFill>
            <a:schemeClr val="tx1"/>
          </a:solidFill>
          <a:latin typeface="+mn-lt"/>
          <a:ea typeface="+mn-ea"/>
          <a:cs typeface="+mn-cs"/>
        </a:defRPr>
      </a:lvl6pPr>
      <a:lvl7pPr marL="4814042" algn="l" defTabSz="1604681" rtl="0" eaLnBrk="1" latinLnBrk="0" hangingPunct="1">
        <a:defRPr sz="3159" kern="1200">
          <a:solidFill>
            <a:schemeClr val="tx1"/>
          </a:solidFill>
          <a:latin typeface="+mn-lt"/>
          <a:ea typeface="+mn-ea"/>
          <a:cs typeface="+mn-cs"/>
        </a:defRPr>
      </a:lvl7pPr>
      <a:lvl8pPr marL="5616382" algn="l" defTabSz="1604681" rtl="0" eaLnBrk="1" latinLnBrk="0" hangingPunct="1">
        <a:defRPr sz="3159" kern="1200">
          <a:solidFill>
            <a:schemeClr val="tx1"/>
          </a:solidFill>
          <a:latin typeface="+mn-lt"/>
          <a:ea typeface="+mn-ea"/>
          <a:cs typeface="+mn-cs"/>
        </a:defRPr>
      </a:lvl8pPr>
      <a:lvl9pPr marL="6418722" algn="l" defTabSz="1604681" rtl="0" eaLnBrk="1" latinLnBrk="0" hangingPunct="1">
        <a:defRPr sz="315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microsoft.com/office/2018/10/relationships/comments" Target="../comments/modernComment_100_442CEA0C.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l="-12000" r="-12000"/>
          </a:stretch>
        </a:blip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2F461116-3647-43CC-BE1C-B85134CFF52F}"/>
              </a:ext>
            </a:extLst>
          </p:cNvPr>
          <p:cNvSpPr/>
          <p:nvPr/>
        </p:nvSpPr>
        <p:spPr>
          <a:xfrm>
            <a:off x="9085943" y="17733278"/>
            <a:ext cx="2254498" cy="3668761"/>
          </a:xfrm>
          <a:prstGeom prst="rect">
            <a:avLst/>
          </a:prstGeom>
          <a:solidFill>
            <a:srgbClr val="F1A069"/>
          </a:solidFill>
          <a:ln>
            <a:solidFill>
              <a:schemeClr val="bg1"/>
            </a:solidFill>
            <a:prstDash val="dash"/>
            <a:extLst>
              <a:ext uri="{C807C97D-BFC1-408E-A445-0C87EB9F89A2}">
                <ask:lineSketchStyleProps xmlns:ask="http://schemas.microsoft.com/office/drawing/2018/sketchyshapes" sd="981765707">
                  <a:custGeom>
                    <a:avLst/>
                    <a:gdLst>
                      <a:gd name="connsiteX0" fmla="*/ 0 w 6713764"/>
                      <a:gd name="connsiteY0" fmla="*/ 0 h 5943600"/>
                      <a:gd name="connsiteX1" fmla="*/ 492343 w 6713764"/>
                      <a:gd name="connsiteY1" fmla="*/ 0 h 5943600"/>
                      <a:gd name="connsiteX2" fmla="*/ 917548 w 6713764"/>
                      <a:gd name="connsiteY2" fmla="*/ 0 h 5943600"/>
                      <a:gd name="connsiteX3" fmla="*/ 1611303 w 6713764"/>
                      <a:gd name="connsiteY3" fmla="*/ 0 h 5943600"/>
                      <a:gd name="connsiteX4" fmla="*/ 2036508 w 6713764"/>
                      <a:gd name="connsiteY4" fmla="*/ 0 h 5943600"/>
                      <a:gd name="connsiteX5" fmla="*/ 2528851 w 6713764"/>
                      <a:gd name="connsiteY5" fmla="*/ 0 h 5943600"/>
                      <a:gd name="connsiteX6" fmla="*/ 3088331 w 6713764"/>
                      <a:gd name="connsiteY6" fmla="*/ 0 h 5943600"/>
                      <a:gd name="connsiteX7" fmla="*/ 3714949 w 6713764"/>
                      <a:gd name="connsiteY7" fmla="*/ 0 h 5943600"/>
                      <a:gd name="connsiteX8" fmla="*/ 4341567 w 6713764"/>
                      <a:gd name="connsiteY8" fmla="*/ 0 h 5943600"/>
                      <a:gd name="connsiteX9" fmla="*/ 4699635 w 6713764"/>
                      <a:gd name="connsiteY9" fmla="*/ 0 h 5943600"/>
                      <a:gd name="connsiteX10" fmla="*/ 5191977 w 6713764"/>
                      <a:gd name="connsiteY10" fmla="*/ 0 h 5943600"/>
                      <a:gd name="connsiteX11" fmla="*/ 5818595 w 6713764"/>
                      <a:gd name="connsiteY11" fmla="*/ 0 h 5943600"/>
                      <a:gd name="connsiteX12" fmla="*/ 6713764 w 6713764"/>
                      <a:gd name="connsiteY12" fmla="*/ 0 h 5943600"/>
                      <a:gd name="connsiteX13" fmla="*/ 6713764 w 6713764"/>
                      <a:gd name="connsiteY13" fmla="*/ 713232 h 5943600"/>
                      <a:gd name="connsiteX14" fmla="*/ 6713764 w 6713764"/>
                      <a:gd name="connsiteY14" fmla="*/ 1426464 h 5943600"/>
                      <a:gd name="connsiteX15" fmla="*/ 6713764 w 6713764"/>
                      <a:gd name="connsiteY15" fmla="*/ 1842516 h 5943600"/>
                      <a:gd name="connsiteX16" fmla="*/ 6713764 w 6713764"/>
                      <a:gd name="connsiteY16" fmla="*/ 2436876 h 5943600"/>
                      <a:gd name="connsiteX17" fmla="*/ 6713764 w 6713764"/>
                      <a:gd name="connsiteY17" fmla="*/ 3031236 h 5943600"/>
                      <a:gd name="connsiteX18" fmla="*/ 6713764 w 6713764"/>
                      <a:gd name="connsiteY18" fmla="*/ 3685032 h 5943600"/>
                      <a:gd name="connsiteX19" fmla="*/ 6713764 w 6713764"/>
                      <a:gd name="connsiteY19" fmla="*/ 4101084 h 5943600"/>
                      <a:gd name="connsiteX20" fmla="*/ 6713764 w 6713764"/>
                      <a:gd name="connsiteY20" fmla="*/ 4754880 h 5943600"/>
                      <a:gd name="connsiteX21" fmla="*/ 6713764 w 6713764"/>
                      <a:gd name="connsiteY21" fmla="*/ 5289804 h 5943600"/>
                      <a:gd name="connsiteX22" fmla="*/ 6713764 w 6713764"/>
                      <a:gd name="connsiteY22" fmla="*/ 5943600 h 5943600"/>
                      <a:gd name="connsiteX23" fmla="*/ 6154284 w 6713764"/>
                      <a:gd name="connsiteY23" fmla="*/ 5943600 h 5943600"/>
                      <a:gd name="connsiteX24" fmla="*/ 5594803 w 6713764"/>
                      <a:gd name="connsiteY24" fmla="*/ 5943600 h 5943600"/>
                      <a:gd name="connsiteX25" fmla="*/ 5236736 w 6713764"/>
                      <a:gd name="connsiteY25" fmla="*/ 5943600 h 5943600"/>
                      <a:gd name="connsiteX26" fmla="*/ 4878669 w 6713764"/>
                      <a:gd name="connsiteY26" fmla="*/ 5943600 h 5943600"/>
                      <a:gd name="connsiteX27" fmla="*/ 4184913 w 6713764"/>
                      <a:gd name="connsiteY27" fmla="*/ 5943600 h 5943600"/>
                      <a:gd name="connsiteX28" fmla="*/ 3759708 w 6713764"/>
                      <a:gd name="connsiteY28" fmla="*/ 5943600 h 5943600"/>
                      <a:gd name="connsiteX29" fmla="*/ 3334503 w 6713764"/>
                      <a:gd name="connsiteY29" fmla="*/ 5943600 h 5943600"/>
                      <a:gd name="connsiteX30" fmla="*/ 2775022 w 6713764"/>
                      <a:gd name="connsiteY30" fmla="*/ 5943600 h 5943600"/>
                      <a:gd name="connsiteX31" fmla="*/ 2349817 w 6713764"/>
                      <a:gd name="connsiteY31" fmla="*/ 5943600 h 5943600"/>
                      <a:gd name="connsiteX32" fmla="*/ 1924612 w 6713764"/>
                      <a:gd name="connsiteY32" fmla="*/ 5943600 h 5943600"/>
                      <a:gd name="connsiteX33" fmla="*/ 1230857 w 6713764"/>
                      <a:gd name="connsiteY33" fmla="*/ 5943600 h 5943600"/>
                      <a:gd name="connsiteX34" fmla="*/ 671376 w 6713764"/>
                      <a:gd name="connsiteY34" fmla="*/ 5943600 h 5943600"/>
                      <a:gd name="connsiteX35" fmla="*/ 0 w 6713764"/>
                      <a:gd name="connsiteY35" fmla="*/ 5943600 h 5943600"/>
                      <a:gd name="connsiteX36" fmla="*/ 0 w 6713764"/>
                      <a:gd name="connsiteY36" fmla="*/ 5468112 h 5943600"/>
                      <a:gd name="connsiteX37" fmla="*/ 0 w 6713764"/>
                      <a:gd name="connsiteY37" fmla="*/ 4933188 h 5943600"/>
                      <a:gd name="connsiteX38" fmla="*/ 0 w 6713764"/>
                      <a:gd name="connsiteY38" fmla="*/ 4279392 h 5943600"/>
                      <a:gd name="connsiteX39" fmla="*/ 0 w 6713764"/>
                      <a:gd name="connsiteY39" fmla="*/ 3685032 h 5943600"/>
                      <a:gd name="connsiteX40" fmla="*/ 0 w 6713764"/>
                      <a:gd name="connsiteY40" fmla="*/ 3090672 h 5943600"/>
                      <a:gd name="connsiteX41" fmla="*/ 0 w 6713764"/>
                      <a:gd name="connsiteY41" fmla="*/ 2377440 h 5943600"/>
                      <a:gd name="connsiteX42" fmla="*/ 0 w 6713764"/>
                      <a:gd name="connsiteY42" fmla="*/ 1723644 h 5943600"/>
                      <a:gd name="connsiteX43" fmla="*/ 0 w 6713764"/>
                      <a:gd name="connsiteY43" fmla="*/ 1129284 h 5943600"/>
                      <a:gd name="connsiteX44" fmla="*/ 0 w 6713764"/>
                      <a:gd name="connsiteY44" fmla="*/ 534924 h 5943600"/>
                      <a:gd name="connsiteX45" fmla="*/ 0 w 6713764"/>
                      <a:gd name="connsiteY45"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713764" h="5943600" fill="none" extrusionOk="0">
                        <a:moveTo>
                          <a:pt x="0" y="0"/>
                        </a:moveTo>
                        <a:cubicBezTo>
                          <a:pt x="237442" y="-22138"/>
                          <a:pt x="319866" y="7073"/>
                          <a:pt x="492343" y="0"/>
                        </a:cubicBezTo>
                        <a:cubicBezTo>
                          <a:pt x="664820" y="-7073"/>
                          <a:pt x="821294" y="16560"/>
                          <a:pt x="917548" y="0"/>
                        </a:cubicBezTo>
                        <a:cubicBezTo>
                          <a:pt x="1013803" y="-16560"/>
                          <a:pt x="1425009" y="62402"/>
                          <a:pt x="1611303" y="0"/>
                        </a:cubicBezTo>
                        <a:cubicBezTo>
                          <a:pt x="1797598" y="-62402"/>
                          <a:pt x="1860377" y="48234"/>
                          <a:pt x="2036508" y="0"/>
                        </a:cubicBezTo>
                        <a:cubicBezTo>
                          <a:pt x="2212640" y="-48234"/>
                          <a:pt x="2388470" y="20419"/>
                          <a:pt x="2528851" y="0"/>
                        </a:cubicBezTo>
                        <a:cubicBezTo>
                          <a:pt x="2669232" y="-20419"/>
                          <a:pt x="2886983" y="49451"/>
                          <a:pt x="3088331" y="0"/>
                        </a:cubicBezTo>
                        <a:cubicBezTo>
                          <a:pt x="3289679" y="-49451"/>
                          <a:pt x="3480522" y="22447"/>
                          <a:pt x="3714949" y="0"/>
                        </a:cubicBezTo>
                        <a:cubicBezTo>
                          <a:pt x="3949376" y="-22447"/>
                          <a:pt x="4092384" y="62181"/>
                          <a:pt x="4341567" y="0"/>
                        </a:cubicBezTo>
                        <a:cubicBezTo>
                          <a:pt x="4590750" y="-62181"/>
                          <a:pt x="4524567" y="21926"/>
                          <a:pt x="4699635" y="0"/>
                        </a:cubicBezTo>
                        <a:cubicBezTo>
                          <a:pt x="4874703" y="-21926"/>
                          <a:pt x="5040994" y="32486"/>
                          <a:pt x="5191977" y="0"/>
                        </a:cubicBezTo>
                        <a:cubicBezTo>
                          <a:pt x="5342960" y="-32486"/>
                          <a:pt x="5559235" y="8044"/>
                          <a:pt x="5818595" y="0"/>
                        </a:cubicBezTo>
                        <a:cubicBezTo>
                          <a:pt x="6077955" y="-8044"/>
                          <a:pt x="6488529" y="87332"/>
                          <a:pt x="6713764" y="0"/>
                        </a:cubicBezTo>
                        <a:cubicBezTo>
                          <a:pt x="6745136" y="232285"/>
                          <a:pt x="6689704" y="396852"/>
                          <a:pt x="6713764" y="713232"/>
                        </a:cubicBezTo>
                        <a:cubicBezTo>
                          <a:pt x="6737824" y="1029612"/>
                          <a:pt x="6676192" y="1178841"/>
                          <a:pt x="6713764" y="1426464"/>
                        </a:cubicBezTo>
                        <a:cubicBezTo>
                          <a:pt x="6751336" y="1674087"/>
                          <a:pt x="6673491" y="1657843"/>
                          <a:pt x="6713764" y="1842516"/>
                        </a:cubicBezTo>
                        <a:cubicBezTo>
                          <a:pt x="6754037" y="2027189"/>
                          <a:pt x="6645857" y="2149789"/>
                          <a:pt x="6713764" y="2436876"/>
                        </a:cubicBezTo>
                        <a:cubicBezTo>
                          <a:pt x="6781671" y="2723963"/>
                          <a:pt x="6689192" y="2881675"/>
                          <a:pt x="6713764" y="3031236"/>
                        </a:cubicBezTo>
                        <a:cubicBezTo>
                          <a:pt x="6738336" y="3180797"/>
                          <a:pt x="6700672" y="3452494"/>
                          <a:pt x="6713764" y="3685032"/>
                        </a:cubicBezTo>
                        <a:cubicBezTo>
                          <a:pt x="6726856" y="3917570"/>
                          <a:pt x="6668046" y="3985414"/>
                          <a:pt x="6713764" y="4101084"/>
                        </a:cubicBezTo>
                        <a:cubicBezTo>
                          <a:pt x="6759482" y="4216754"/>
                          <a:pt x="6636725" y="4509480"/>
                          <a:pt x="6713764" y="4754880"/>
                        </a:cubicBezTo>
                        <a:cubicBezTo>
                          <a:pt x="6790803" y="5000280"/>
                          <a:pt x="6693981" y="5054467"/>
                          <a:pt x="6713764" y="5289804"/>
                        </a:cubicBezTo>
                        <a:cubicBezTo>
                          <a:pt x="6733547" y="5525141"/>
                          <a:pt x="6665369" y="5689379"/>
                          <a:pt x="6713764" y="5943600"/>
                        </a:cubicBezTo>
                        <a:cubicBezTo>
                          <a:pt x="6491922" y="5984407"/>
                          <a:pt x="6343449" y="5893913"/>
                          <a:pt x="6154284" y="5943600"/>
                        </a:cubicBezTo>
                        <a:cubicBezTo>
                          <a:pt x="5965119" y="5993287"/>
                          <a:pt x="5864522" y="5895025"/>
                          <a:pt x="5594803" y="5943600"/>
                        </a:cubicBezTo>
                        <a:cubicBezTo>
                          <a:pt x="5325084" y="5992175"/>
                          <a:pt x="5308684" y="5919726"/>
                          <a:pt x="5236736" y="5943600"/>
                        </a:cubicBezTo>
                        <a:cubicBezTo>
                          <a:pt x="5164788" y="5967474"/>
                          <a:pt x="4964084" y="5904044"/>
                          <a:pt x="4878669" y="5943600"/>
                        </a:cubicBezTo>
                        <a:cubicBezTo>
                          <a:pt x="4793254" y="5983156"/>
                          <a:pt x="4369929" y="5872752"/>
                          <a:pt x="4184913" y="5943600"/>
                        </a:cubicBezTo>
                        <a:cubicBezTo>
                          <a:pt x="3999897" y="6014448"/>
                          <a:pt x="3948221" y="5915622"/>
                          <a:pt x="3759708" y="5943600"/>
                        </a:cubicBezTo>
                        <a:cubicBezTo>
                          <a:pt x="3571195" y="5971578"/>
                          <a:pt x="3451381" y="5913021"/>
                          <a:pt x="3334503" y="5943600"/>
                        </a:cubicBezTo>
                        <a:cubicBezTo>
                          <a:pt x="3217626" y="5974179"/>
                          <a:pt x="2956648" y="5898454"/>
                          <a:pt x="2775022" y="5943600"/>
                        </a:cubicBezTo>
                        <a:cubicBezTo>
                          <a:pt x="2593396" y="5988746"/>
                          <a:pt x="2518779" y="5902854"/>
                          <a:pt x="2349817" y="5943600"/>
                        </a:cubicBezTo>
                        <a:cubicBezTo>
                          <a:pt x="2180855" y="5984346"/>
                          <a:pt x="2115756" y="5930590"/>
                          <a:pt x="1924612" y="5943600"/>
                        </a:cubicBezTo>
                        <a:cubicBezTo>
                          <a:pt x="1733469" y="5956610"/>
                          <a:pt x="1479257" y="5879449"/>
                          <a:pt x="1230857" y="5943600"/>
                        </a:cubicBezTo>
                        <a:cubicBezTo>
                          <a:pt x="982457" y="6007751"/>
                          <a:pt x="851977" y="5893673"/>
                          <a:pt x="671376" y="5943600"/>
                        </a:cubicBezTo>
                        <a:cubicBezTo>
                          <a:pt x="490775" y="5993527"/>
                          <a:pt x="143446" y="5901102"/>
                          <a:pt x="0" y="5943600"/>
                        </a:cubicBezTo>
                        <a:cubicBezTo>
                          <a:pt x="-25736" y="5737204"/>
                          <a:pt x="14126" y="5610861"/>
                          <a:pt x="0" y="5468112"/>
                        </a:cubicBezTo>
                        <a:cubicBezTo>
                          <a:pt x="-14126" y="5325363"/>
                          <a:pt x="9094" y="5087473"/>
                          <a:pt x="0" y="4933188"/>
                        </a:cubicBezTo>
                        <a:cubicBezTo>
                          <a:pt x="-9094" y="4778903"/>
                          <a:pt x="46193" y="4479120"/>
                          <a:pt x="0" y="4279392"/>
                        </a:cubicBezTo>
                        <a:cubicBezTo>
                          <a:pt x="-46193" y="4079664"/>
                          <a:pt x="21181" y="3847194"/>
                          <a:pt x="0" y="3685032"/>
                        </a:cubicBezTo>
                        <a:cubicBezTo>
                          <a:pt x="-21181" y="3522870"/>
                          <a:pt x="15470" y="3213204"/>
                          <a:pt x="0" y="3090672"/>
                        </a:cubicBezTo>
                        <a:cubicBezTo>
                          <a:pt x="-15470" y="2968140"/>
                          <a:pt x="54218" y="2677950"/>
                          <a:pt x="0" y="2377440"/>
                        </a:cubicBezTo>
                        <a:cubicBezTo>
                          <a:pt x="-54218" y="2076930"/>
                          <a:pt x="17585" y="2016865"/>
                          <a:pt x="0" y="1723644"/>
                        </a:cubicBezTo>
                        <a:cubicBezTo>
                          <a:pt x="-17585" y="1430423"/>
                          <a:pt x="47044" y="1250968"/>
                          <a:pt x="0" y="1129284"/>
                        </a:cubicBezTo>
                        <a:cubicBezTo>
                          <a:pt x="-47044" y="1007600"/>
                          <a:pt x="52127" y="778399"/>
                          <a:pt x="0" y="534924"/>
                        </a:cubicBezTo>
                        <a:cubicBezTo>
                          <a:pt x="-52127" y="291449"/>
                          <a:pt x="5183" y="260428"/>
                          <a:pt x="0" y="0"/>
                        </a:cubicBezTo>
                        <a:close/>
                      </a:path>
                      <a:path w="6713764" h="5943600" stroke="0" extrusionOk="0">
                        <a:moveTo>
                          <a:pt x="0" y="0"/>
                        </a:moveTo>
                        <a:cubicBezTo>
                          <a:pt x="151592" y="-74477"/>
                          <a:pt x="516768" y="22273"/>
                          <a:pt x="693756" y="0"/>
                        </a:cubicBezTo>
                        <a:cubicBezTo>
                          <a:pt x="870744" y="-22273"/>
                          <a:pt x="986949" y="7586"/>
                          <a:pt x="1253236" y="0"/>
                        </a:cubicBezTo>
                        <a:cubicBezTo>
                          <a:pt x="1519523" y="-7586"/>
                          <a:pt x="1477711" y="7662"/>
                          <a:pt x="1678441" y="0"/>
                        </a:cubicBezTo>
                        <a:cubicBezTo>
                          <a:pt x="1879171" y="-7662"/>
                          <a:pt x="2071436" y="37017"/>
                          <a:pt x="2237921" y="0"/>
                        </a:cubicBezTo>
                        <a:cubicBezTo>
                          <a:pt x="2404406" y="-37017"/>
                          <a:pt x="2654678" y="82933"/>
                          <a:pt x="2931677" y="0"/>
                        </a:cubicBezTo>
                        <a:cubicBezTo>
                          <a:pt x="3208676" y="-82933"/>
                          <a:pt x="3204637" y="39490"/>
                          <a:pt x="3356882" y="0"/>
                        </a:cubicBezTo>
                        <a:cubicBezTo>
                          <a:pt x="3509127" y="-39490"/>
                          <a:pt x="3629816" y="34055"/>
                          <a:pt x="3714949" y="0"/>
                        </a:cubicBezTo>
                        <a:cubicBezTo>
                          <a:pt x="3800082" y="-34055"/>
                          <a:pt x="4082574" y="47338"/>
                          <a:pt x="4274430" y="0"/>
                        </a:cubicBezTo>
                        <a:cubicBezTo>
                          <a:pt x="4466286" y="-47338"/>
                          <a:pt x="4560626" y="889"/>
                          <a:pt x="4833910" y="0"/>
                        </a:cubicBezTo>
                        <a:cubicBezTo>
                          <a:pt x="5107194" y="-889"/>
                          <a:pt x="5274274" y="20506"/>
                          <a:pt x="5460528" y="0"/>
                        </a:cubicBezTo>
                        <a:cubicBezTo>
                          <a:pt x="5646782" y="-20506"/>
                          <a:pt x="5753345" y="13379"/>
                          <a:pt x="5952871" y="0"/>
                        </a:cubicBezTo>
                        <a:cubicBezTo>
                          <a:pt x="6152397" y="-13379"/>
                          <a:pt x="6429056" y="68846"/>
                          <a:pt x="6713764" y="0"/>
                        </a:cubicBezTo>
                        <a:cubicBezTo>
                          <a:pt x="6730849" y="218829"/>
                          <a:pt x="6694739" y="273770"/>
                          <a:pt x="6713764" y="475488"/>
                        </a:cubicBezTo>
                        <a:cubicBezTo>
                          <a:pt x="6732789" y="677206"/>
                          <a:pt x="6666769" y="871530"/>
                          <a:pt x="6713764" y="1010412"/>
                        </a:cubicBezTo>
                        <a:cubicBezTo>
                          <a:pt x="6760759" y="1149294"/>
                          <a:pt x="6711834" y="1261457"/>
                          <a:pt x="6713764" y="1485900"/>
                        </a:cubicBezTo>
                        <a:cubicBezTo>
                          <a:pt x="6715694" y="1710343"/>
                          <a:pt x="6655437" y="1791545"/>
                          <a:pt x="6713764" y="2080260"/>
                        </a:cubicBezTo>
                        <a:cubicBezTo>
                          <a:pt x="6772091" y="2368975"/>
                          <a:pt x="6708044" y="2473667"/>
                          <a:pt x="6713764" y="2615184"/>
                        </a:cubicBezTo>
                        <a:cubicBezTo>
                          <a:pt x="6719484" y="2756701"/>
                          <a:pt x="6629765" y="3009251"/>
                          <a:pt x="6713764" y="3328416"/>
                        </a:cubicBezTo>
                        <a:cubicBezTo>
                          <a:pt x="6797763" y="3647581"/>
                          <a:pt x="6690650" y="3603652"/>
                          <a:pt x="6713764" y="3863340"/>
                        </a:cubicBezTo>
                        <a:cubicBezTo>
                          <a:pt x="6736878" y="4123028"/>
                          <a:pt x="6673513" y="4233070"/>
                          <a:pt x="6713764" y="4338828"/>
                        </a:cubicBezTo>
                        <a:cubicBezTo>
                          <a:pt x="6754015" y="4444586"/>
                          <a:pt x="6695557" y="4672019"/>
                          <a:pt x="6713764" y="4873752"/>
                        </a:cubicBezTo>
                        <a:cubicBezTo>
                          <a:pt x="6731971" y="5075485"/>
                          <a:pt x="6629914" y="5673481"/>
                          <a:pt x="6713764" y="5943600"/>
                        </a:cubicBezTo>
                        <a:cubicBezTo>
                          <a:pt x="6487519" y="5956027"/>
                          <a:pt x="6242991" y="5936369"/>
                          <a:pt x="6087146" y="5943600"/>
                        </a:cubicBezTo>
                        <a:cubicBezTo>
                          <a:pt x="5931301" y="5950831"/>
                          <a:pt x="5704752" y="5897552"/>
                          <a:pt x="5527666" y="5943600"/>
                        </a:cubicBezTo>
                        <a:cubicBezTo>
                          <a:pt x="5350580" y="5989648"/>
                          <a:pt x="5066160" y="5875313"/>
                          <a:pt x="4901048" y="5943600"/>
                        </a:cubicBezTo>
                        <a:cubicBezTo>
                          <a:pt x="4735936" y="6011887"/>
                          <a:pt x="4360911" y="5881153"/>
                          <a:pt x="4207292" y="5943600"/>
                        </a:cubicBezTo>
                        <a:cubicBezTo>
                          <a:pt x="4053673" y="6006047"/>
                          <a:pt x="4006364" y="5937919"/>
                          <a:pt x="3849225" y="5943600"/>
                        </a:cubicBezTo>
                        <a:cubicBezTo>
                          <a:pt x="3692086" y="5949281"/>
                          <a:pt x="3580443" y="5907868"/>
                          <a:pt x="3491157" y="5943600"/>
                        </a:cubicBezTo>
                        <a:cubicBezTo>
                          <a:pt x="3401871" y="5979332"/>
                          <a:pt x="3101312" y="5902336"/>
                          <a:pt x="2998815" y="5943600"/>
                        </a:cubicBezTo>
                        <a:cubicBezTo>
                          <a:pt x="2896318" y="5984864"/>
                          <a:pt x="2601720" y="5877414"/>
                          <a:pt x="2439334" y="5943600"/>
                        </a:cubicBezTo>
                        <a:cubicBezTo>
                          <a:pt x="2276948" y="6009786"/>
                          <a:pt x="2114540" y="5937812"/>
                          <a:pt x="1946992" y="5943600"/>
                        </a:cubicBezTo>
                        <a:cubicBezTo>
                          <a:pt x="1779444" y="5949388"/>
                          <a:pt x="1580964" y="5871691"/>
                          <a:pt x="1320374" y="5943600"/>
                        </a:cubicBezTo>
                        <a:cubicBezTo>
                          <a:pt x="1059784" y="6015509"/>
                          <a:pt x="958207" y="5922702"/>
                          <a:pt x="626618" y="5943600"/>
                        </a:cubicBezTo>
                        <a:cubicBezTo>
                          <a:pt x="295029" y="5964498"/>
                          <a:pt x="151964" y="5928356"/>
                          <a:pt x="0" y="5943600"/>
                        </a:cubicBezTo>
                        <a:cubicBezTo>
                          <a:pt x="-506" y="5766831"/>
                          <a:pt x="1026" y="5666646"/>
                          <a:pt x="0" y="5408676"/>
                        </a:cubicBezTo>
                        <a:cubicBezTo>
                          <a:pt x="-1026" y="5150706"/>
                          <a:pt x="48192" y="4967111"/>
                          <a:pt x="0" y="4814316"/>
                        </a:cubicBezTo>
                        <a:cubicBezTo>
                          <a:pt x="-48192" y="4661521"/>
                          <a:pt x="5923" y="4294736"/>
                          <a:pt x="0" y="4101084"/>
                        </a:cubicBezTo>
                        <a:cubicBezTo>
                          <a:pt x="-5923" y="3907432"/>
                          <a:pt x="6415" y="3569208"/>
                          <a:pt x="0" y="3387852"/>
                        </a:cubicBezTo>
                        <a:cubicBezTo>
                          <a:pt x="-6415" y="3206496"/>
                          <a:pt x="49318" y="3058199"/>
                          <a:pt x="0" y="2971800"/>
                        </a:cubicBezTo>
                        <a:cubicBezTo>
                          <a:pt x="-49318" y="2885401"/>
                          <a:pt x="48459" y="2678116"/>
                          <a:pt x="0" y="2555748"/>
                        </a:cubicBezTo>
                        <a:cubicBezTo>
                          <a:pt x="-48459" y="2433380"/>
                          <a:pt x="18606" y="2309773"/>
                          <a:pt x="0" y="2139696"/>
                        </a:cubicBezTo>
                        <a:cubicBezTo>
                          <a:pt x="-18606" y="1969619"/>
                          <a:pt x="25443" y="1692652"/>
                          <a:pt x="0" y="1485900"/>
                        </a:cubicBezTo>
                        <a:cubicBezTo>
                          <a:pt x="-25443" y="1279148"/>
                          <a:pt x="42933" y="1198829"/>
                          <a:pt x="0" y="1069848"/>
                        </a:cubicBezTo>
                        <a:cubicBezTo>
                          <a:pt x="-42933" y="940867"/>
                          <a:pt x="36652" y="740008"/>
                          <a:pt x="0" y="653796"/>
                        </a:cubicBezTo>
                        <a:cubicBezTo>
                          <a:pt x="-36652" y="567584"/>
                          <a:pt x="732" y="2175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3200" b="1">
                <a:solidFill>
                  <a:schemeClr val="tx1"/>
                </a:solidFill>
              </a:rPr>
              <a:t>Tree Map</a:t>
            </a:r>
          </a:p>
          <a:p>
            <a:r>
              <a:rPr lang="en-GB" sz="1600" b="1">
                <a:solidFill>
                  <a:schemeClr val="tx1"/>
                </a:solidFill>
              </a:rPr>
              <a:t>Our </a:t>
            </a:r>
            <a:r>
              <a:rPr lang="en-GB" sz="1600" b="1" err="1">
                <a:solidFill>
                  <a:schemeClr val="tx1"/>
                </a:solidFill>
              </a:rPr>
              <a:t>Treemap</a:t>
            </a:r>
            <a:r>
              <a:rPr lang="en-GB" sz="1600" b="1">
                <a:solidFill>
                  <a:schemeClr val="tx1"/>
                </a:solidFill>
              </a:rPr>
              <a:t> module was used to show the prices and distribution of transactions in Singapore during the selected time periods. Users can adjust the filters to view transactions that are more relevant to them.</a:t>
            </a:r>
          </a:p>
        </p:txBody>
      </p:sp>
      <p:pic>
        <p:nvPicPr>
          <p:cNvPr id="60" name="Picture 59" descr="A picture containing website&#10;&#10;Description automatically generated">
            <a:extLst>
              <a:ext uri="{FF2B5EF4-FFF2-40B4-BE49-F238E27FC236}">
                <a16:creationId xmlns:a16="http://schemas.microsoft.com/office/drawing/2014/main" id="{058347DE-829A-4B39-8252-E50B3C84272F}"/>
              </a:ext>
            </a:extLst>
          </p:cNvPr>
          <p:cNvPicPr>
            <a:picLocks noChangeAspect="1"/>
          </p:cNvPicPr>
          <p:nvPr/>
        </p:nvPicPr>
        <p:blipFill rotWithShape="1">
          <a:blip r:embed="rId4">
            <a:extLst>
              <a:ext uri="{28A0092B-C50C-407E-A947-70E740481C1C}">
                <a14:useLocalDpi xmlns:a14="http://schemas.microsoft.com/office/drawing/2010/main" val="0"/>
              </a:ext>
            </a:extLst>
          </a:blip>
          <a:srcRect t="49248" b="23516"/>
          <a:stretch/>
        </p:blipFill>
        <p:spPr>
          <a:xfrm>
            <a:off x="-2" y="5318"/>
            <a:ext cx="21396325" cy="1824587"/>
          </a:xfrm>
          <a:prstGeom prst="rect">
            <a:avLst/>
          </a:prstGeom>
        </p:spPr>
      </p:pic>
      <p:sp>
        <p:nvSpPr>
          <p:cNvPr id="30" name="Rectangle 29">
            <a:extLst>
              <a:ext uri="{FF2B5EF4-FFF2-40B4-BE49-F238E27FC236}">
                <a16:creationId xmlns:a16="http://schemas.microsoft.com/office/drawing/2014/main" id="{C2E8E3CA-6154-42FB-973B-2796DB5546AF}"/>
              </a:ext>
            </a:extLst>
          </p:cNvPr>
          <p:cNvSpPr/>
          <p:nvPr/>
        </p:nvSpPr>
        <p:spPr>
          <a:xfrm>
            <a:off x="1654627" y="2435427"/>
            <a:ext cx="8805575" cy="670630"/>
          </a:xfrm>
          <a:prstGeom prst="rect">
            <a:avLst/>
          </a:prstGeom>
          <a:solidFill>
            <a:srgbClr val="F1A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5639B2D0-C976-4743-BF1A-E94B65BC640A}"/>
              </a:ext>
            </a:extLst>
          </p:cNvPr>
          <p:cNvSpPr/>
          <p:nvPr/>
        </p:nvSpPr>
        <p:spPr>
          <a:xfrm>
            <a:off x="-1" y="0"/>
            <a:ext cx="21396325" cy="1725438"/>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060E8BB-45F9-438C-8F54-6B671F7D008C}"/>
              </a:ext>
            </a:extLst>
          </p:cNvPr>
          <p:cNvSpPr>
            <a:spLocks noGrp="1"/>
          </p:cNvSpPr>
          <p:nvPr>
            <p:ph type="ctrTitle"/>
          </p:nvPr>
        </p:nvSpPr>
        <p:spPr>
          <a:xfrm>
            <a:off x="412750" y="152400"/>
            <a:ext cx="15837694" cy="596900"/>
          </a:xfrm>
        </p:spPr>
        <p:txBody>
          <a:bodyPr>
            <a:normAutofit/>
          </a:bodyPr>
          <a:lstStyle/>
          <a:p>
            <a:pPr algn="l"/>
            <a:r>
              <a:rPr lang="en-US" sz="3600" b="1">
                <a:solidFill>
                  <a:schemeClr val="accent2"/>
                </a:solidFill>
                <a:latin typeface="Abadi" panose="020B0604020202020204" pitchFamily="34" charset="0"/>
              </a:rPr>
              <a:t>REALVIS: Making Smart Real Estate Decisions using Visual Analytics</a:t>
            </a:r>
            <a:endParaRPr lang="en-GB" sz="3600" b="1">
              <a:solidFill>
                <a:schemeClr val="accent2"/>
              </a:solidFill>
              <a:latin typeface="Abadi" panose="020B0604020202020204" pitchFamily="34" charset="0"/>
            </a:endParaRPr>
          </a:p>
        </p:txBody>
      </p:sp>
      <p:sp>
        <p:nvSpPr>
          <p:cNvPr id="5" name="TextBox 4">
            <a:extLst>
              <a:ext uri="{FF2B5EF4-FFF2-40B4-BE49-F238E27FC236}">
                <a16:creationId xmlns:a16="http://schemas.microsoft.com/office/drawing/2014/main" id="{0AD26D37-2DE9-480A-9DDE-BB7B1E03A380}"/>
              </a:ext>
            </a:extLst>
          </p:cNvPr>
          <p:cNvSpPr txBox="1"/>
          <p:nvPr/>
        </p:nvSpPr>
        <p:spPr>
          <a:xfrm>
            <a:off x="412750" y="749300"/>
            <a:ext cx="11385550" cy="830997"/>
          </a:xfrm>
          <a:prstGeom prst="rect">
            <a:avLst/>
          </a:prstGeom>
          <a:noFill/>
        </p:spPr>
        <p:txBody>
          <a:bodyPr wrap="square" rtlCol="0">
            <a:spAutoFit/>
          </a:bodyPr>
          <a:lstStyle/>
          <a:p>
            <a:r>
              <a:rPr lang="nb-NO" sz="2400"/>
              <a:t>Mak Han Ren, Sia Heng Guang, Tan Jit Kai</a:t>
            </a:r>
          </a:p>
          <a:p>
            <a:r>
              <a:rPr lang="en-GB" sz="2400"/>
              <a:t>ISSS608 Visual Analytics and Application 2021/2022 T2, MITB SMU</a:t>
            </a:r>
          </a:p>
        </p:txBody>
      </p:sp>
      <p:sp>
        <p:nvSpPr>
          <p:cNvPr id="14" name="Rectangle 13">
            <a:extLst>
              <a:ext uri="{FF2B5EF4-FFF2-40B4-BE49-F238E27FC236}">
                <a16:creationId xmlns:a16="http://schemas.microsoft.com/office/drawing/2014/main" id="{81D3B82C-334C-40DF-AF7B-773CAA11D703}"/>
              </a:ext>
            </a:extLst>
          </p:cNvPr>
          <p:cNvSpPr/>
          <p:nvPr/>
        </p:nvSpPr>
        <p:spPr>
          <a:xfrm>
            <a:off x="0" y="1725439"/>
            <a:ext cx="21396325" cy="14690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descr="A picture containing text, doll&#10;&#10;Description automatically generated">
            <a:extLst>
              <a:ext uri="{FF2B5EF4-FFF2-40B4-BE49-F238E27FC236}">
                <a16:creationId xmlns:a16="http://schemas.microsoft.com/office/drawing/2014/main" id="{CFEA35DF-45EB-4D16-93EE-5F277A210B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99473" y="152400"/>
            <a:ext cx="5901942" cy="1573038"/>
          </a:xfrm>
          <a:prstGeom prst="rect">
            <a:avLst/>
          </a:prstGeom>
        </p:spPr>
      </p:pic>
      <p:sp>
        <p:nvSpPr>
          <p:cNvPr id="27" name="Teardrop 26">
            <a:extLst>
              <a:ext uri="{FF2B5EF4-FFF2-40B4-BE49-F238E27FC236}">
                <a16:creationId xmlns:a16="http://schemas.microsoft.com/office/drawing/2014/main" id="{31C76670-A49C-41C9-87FC-F2C05B826921}"/>
              </a:ext>
            </a:extLst>
          </p:cNvPr>
          <p:cNvSpPr/>
          <p:nvPr/>
        </p:nvSpPr>
        <p:spPr>
          <a:xfrm>
            <a:off x="412750" y="2177197"/>
            <a:ext cx="1407886" cy="1419294"/>
          </a:xfrm>
          <a:prstGeom prst="teardrop">
            <a:avLst/>
          </a:prstGeom>
          <a:solidFill>
            <a:srgbClr val="F1A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descr="Icon&#10;&#10;Description automatically generated">
            <a:extLst>
              <a:ext uri="{FF2B5EF4-FFF2-40B4-BE49-F238E27FC236}">
                <a16:creationId xmlns:a16="http://schemas.microsoft.com/office/drawing/2014/main" id="{AD5B37AD-0BBF-4A7F-8F82-33D8E0E169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709" y="2420860"/>
            <a:ext cx="931968" cy="931968"/>
          </a:xfrm>
          <a:prstGeom prst="rect">
            <a:avLst/>
          </a:prstGeom>
        </p:spPr>
      </p:pic>
      <p:sp>
        <p:nvSpPr>
          <p:cNvPr id="29" name="TextBox 28">
            <a:extLst>
              <a:ext uri="{FF2B5EF4-FFF2-40B4-BE49-F238E27FC236}">
                <a16:creationId xmlns:a16="http://schemas.microsoft.com/office/drawing/2014/main" id="{F5721795-37FE-44C6-9279-8DF43AD4CF70}"/>
              </a:ext>
            </a:extLst>
          </p:cNvPr>
          <p:cNvSpPr txBox="1"/>
          <p:nvPr/>
        </p:nvSpPr>
        <p:spPr>
          <a:xfrm>
            <a:off x="1820636" y="2526712"/>
            <a:ext cx="8639566" cy="523220"/>
          </a:xfrm>
          <a:prstGeom prst="rect">
            <a:avLst/>
          </a:prstGeom>
          <a:noFill/>
        </p:spPr>
        <p:txBody>
          <a:bodyPr wrap="square" rtlCol="0">
            <a:spAutoFit/>
          </a:bodyPr>
          <a:lstStyle/>
          <a:p>
            <a:pPr algn="ctr"/>
            <a:r>
              <a:rPr lang="en-US" sz="2800" b="1"/>
              <a:t>Project Motivation &amp; Objectives</a:t>
            </a:r>
            <a:endParaRPr lang="en-GB" sz="2800" b="1"/>
          </a:p>
        </p:txBody>
      </p:sp>
      <p:sp>
        <p:nvSpPr>
          <p:cNvPr id="31" name="Rectangle 30">
            <a:extLst>
              <a:ext uri="{FF2B5EF4-FFF2-40B4-BE49-F238E27FC236}">
                <a16:creationId xmlns:a16="http://schemas.microsoft.com/office/drawing/2014/main" id="{3D5E0F2E-EE9D-4416-9935-E59108C0AFEC}"/>
              </a:ext>
            </a:extLst>
          </p:cNvPr>
          <p:cNvSpPr/>
          <p:nvPr/>
        </p:nvSpPr>
        <p:spPr>
          <a:xfrm>
            <a:off x="412750" y="3790950"/>
            <a:ext cx="10047452" cy="3371850"/>
          </a:xfrm>
          <a:prstGeom prst="rect">
            <a:avLst/>
          </a:prstGeom>
          <a:solidFill>
            <a:srgbClr val="F1A069"/>
          </a:solidFill>
          <a:ln>
            <a:solidFill>
              <a:schemeClr val="bg1"/>
            </a:solidFill>
            <a:prstDash val="dash"/>
            <a:extLst>
              <a:ext uri="{C807C97D-BFC1-408E-A445-0C87EB9F89A2}">
                <ask:lineSketchStyleProps xmlns:ask="http://schemas.microsoft.com/office/drawing/2018/sketchyshapes" sd="981765707">
                  <a:custGeom>
                    <a:avLst/>
                    <a:gdLst>
                      <a:gd name="connsiteX0" fmla="*/ 0 w 6713764"/>
                      <a:gd name="connsiteY0" fmla="*/ 0 h 5943600"/>
                      <a:gd name="connsiteX1" fmla="*/ 492343 w 6713764"/>
                      <a:gd name="connsiteY1" fmla="*/ 0 h 5943600"/>
                      <a:gd name="connsiteX2" fmla="*/ 917548 w 6713764"/>
                      <a:gd name="connsiteY2" fmla="*/ 0 h 5943600"/>
                      <a:gd name="connsiteX3" fmla="*/ 1611303 w 6713764"/>
                      <a:gd name="connsiteY3" fmla="*/ 0 h 5943600"/>
                      <a:gd name="connsiteX4" fmla="*/ 2036508 w 6713764"/>
                      <a:gd name="connsiteY4" fmla="*/ 0 h 5943600"/>
                      <a:gd name="connsiteX5" fmla="*/ 2528851 w 6713764"/>
                      <a:gd name="connsiteY5" fmla="*/ 0 h 5943600"/>
                      <a:gd name="connsiteX6" fmla="*/ 3088331 w 6713764"/>
                      <a:gd name="connsiteY6" fmla="*/ 0 h 5943600"/>
                      <a:gd name="connsiteX7" fmla="*/ 3714949 w 6713764"/>
                      <a:gd name="connsiteY7" fmla="*/ 0 h 5943600"/>
                      <a:gd name="connsiteX8" fmla="*/ 4341567 w 6713764"/>
                      <a:gd name="connsiteY8" fmla="*/ 0 h 5943600"/>
                      <a:gd name="connsiteX9" fmla="*/ 4699635 w 6713764"/>
                      <a:gd name="connsiteY9" fmla="*/ 0 h 5943600"/>
                      <a:gd name="connsiteX10" fmla="*/ 5191977 w 6713764"/>
                      <a:gd name="connsiteY10" fmla="*/ 0 h 5943600"/>
                      <a:gd name="connsiteX11" fmla="*/ 5818595 w 6713764"/>
                      <a:gd name="connsiteY11" fmla="*/ 0 h 5943600"/>
                      <a:gd name="connsiteX12" fmla="*/ 6713764 w 6713764"/>
                      <a:gd name="connsiteY12" fmla="*/ 0 h 5943600"/>
                      <a:gd name="connsiteX13" fmla="*/ 6713764 w 6713764"/>
                      <a:gd name="connsiteY13" fmla="*/ 713232 h 5943600"/>
                      <a:gd name="connsiteX14" fmla="*/ 6713764 w 6713764"/>
                      <a:gd name="connsiteY14" fmla="*/ 1426464 h 5943600"/>
                      <a:gd name="connsiteX15" fmla="*/ 6713764 w 6713764"/>
                      <a:gd name="connsiteY15" fmla="*/ 1842516 h 5943600"/>
                      <a:gd name="connsiteX16" fmla="*/ 6713764 w 6713764"/>
                      <a:gd name="connsiteY16" fmla="*/ 2436876 h 5943600"/>
                      <a:gd name="connsiteX17" fmla="*/ 6713764 w 6713764"/>
                      <a:gd name="connsiteY17" fmla="*/ 3031236 h 5943600"/>
                      <a:gd name="connsiteX18" fmla="*/ 6713764 w 6713764"/>
                      <a:gd name="connsiteY18" fmla="*/ 3685032 h 5943600"/>
                      <a:gd name="connsiteX19" fmla="*/ 6713764 w 6713764"/>
                      <a:gd name="connsiteY19" fmla="*/ 4101084 h 5943600"/>
                      <a:gd name="connsiteX20" fmla="*/ 6713764 w 6713764"/>
                      <a:gd name="connsiteY20" fmla="*/ 4754880 h 5943600"/>
                      <a:gd name="connsiteX21" fmla="*/ 6713764 w 6713764"/>
                      <a:gd name="connsiteY21" fmla="*/ 5289804 h 5943600"/>
                      <a:gd name="connsiteX22" fmla="*/ 6713764 w 6713764"/>
                      <a:gd name="connsiteY22" fmla="*/ 5943600 h 5943600"/>
                      <a:gd name="connsiteX23" fmla="*/ 6154284 w 6713764"/>
                      <a:gd name="connsiteY23" fmla="*/ 5943600 h 5943600"/>
                      <a:gd name="connsiteX24" fmla="*/ 5594803 w 6713764"/>
                      <a:gd name="connsiteY24" fmla="*/ 5943600 h 5943600"/>
                      <a:gd name="connsiteX25" fmla="*/ 5236736 w 6713764"/>
                      <a:gd name="connsiteY25" fmla="*/ 5943600 h 5943600"/>
                      <a:gd name="connsiteX26" fmla="*/ 4878669 w 6713764"/>
                      <a:gd name="connsiteY26" fmla="*/ 5943600 h 5943600"/>
                      <a:gd name="connsiteX27" fmla="*/ 4184913 w 6713764"/>
                      <a:gd name="connsiteY27" fmla="*/ 5943600 h 5943600"/>
                      <a:gd name="connsiteX28" fmla="*/ 3759708 w 6713764"/>
                      <a:gd name="connsiteY28" fmla="*/ 5943600 h 5943600"/>
                      <a:gd name="connsiteX29" fmla="*/ 3334503 w 6713764"/>
                      <a:gd name="connsiteY29" fmla="*/ 5943600 h 5943600"/>
                      <a:gd name="connsiteX30" fmla="*/ 2775022 w 6713764"/>
                      <a:gd name="connsiteY30" fmla="*/ 5943600 h 5943600"/>
                      <a:gd name="connsiteX31" fmla="*/ 2349817 w 6713764"/>
                      <a:gd name="connsiteY31" fmla="*/ 5943600 h 5943600"/>
                      <a:gd name="connsiteX32" fmla="*/ 1924612 w 6713764"/>
                      <a:gd name="connsiteY32" fmla="*/ 5943600 h 5943600"/>
                      <a:gd name="connsiteX33" fmla="*/ 1230857 w 6713764"/>
                      <a:gd name="connsiteY33" fmla="*/ 5943600 h 5943600"/>
                      <a:gd name="connsiteX34" fmla="*/ 671376 w 6713764"/>
                      <a:gd name="connsiteY34" fmla="*/ 5943600 h 5943600"/>
                      <a:gd name="connsiteX35" fmla="*/ 0 w 6713764"/>
                      <a:gd name="connsiteY35" fmla="*/ 5943600 h 5943600"/>
                      <a:gd name="connsiteX36" fmla="*/ 0 w 6713764"/>
                      <a:gd name="connsiteY36" fmla="*/ 5468112 h 5943600"/>
                      <a:gd name="connsiteX37" fmla="*/ 0 w 6713764"/>
                      <a:gd name="connsiteY37" fmla="*/ 4933188 h 5943600"/>
                      <a:gd name="connsiteX38" fmla="*/ 0 w 6713764"/>
                      <a:gd name="connsiteY38" fmla="*/ 4279392 h 5943600"/>
                      <a:gd name="connsiteX39" fmla="*/ 0 w 6713764"/>
                      <a:gd name="connsiteY39" fmla="*/ 3685032 h 5943600"/>
                      <a:gd name="connsiteX40" fmla="*/ 0 w 6713764"/>
                      <a:gd name="connsiteY40" fmla="*/ 3090672 h 5943600"/>
                      <a:gd name="connsiteX41" fmla="*/ 0 w 6713764"/>
                      <a:gd name="connsiteY41" fmla="*/ 2377440 h 5943600"/>
                      <a:gd name="connsiteX42" fmla="*/ 0 w 6713764"/>
                      <a:gd name="connsiteY42" fmla="*/ 1723644 h 5943600"/>
                      <a:gd name="connsiteX43" fmla="*/ 0 w 6713764"/>
                      <a:gd name="connsiteY43" fmla="*/ 1129284 h 5943600"/>
                      <a:gd name="connsiteX44" fmla="*/ 0 w 6713764"/>
                      <a:gd name="connsiteY44" fmla="*/ 534924 h 5943600"/>
                      <a:gd name="connsiteX45" fmla="*/ 0 w 6713764"/>
                      <a:gd name="connsiteY45"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713764" h="5943600" fill="none" extrusionOk="0">
                        <a:moveTo>
                          <a:pt x="0" y="0"/>
                        </a:moveTo>
                        <a:cubicBezTo>
                          <a:pt x="237442" y="-22138"/>
                          <a:pt x="319866" y="7073"/>
                          <a:pt x="492343" y="0"/>
                        </a:cubicBezTo>
                        <a:cubicBezTo>
                          <a:pt x="664820" y="-7073"/>
                          <a:pt x="821294" y="16560"/>
                          <a:pt x="917548" y="0"/>
                        </a:cubicBezTo>
                        <a:cubicBezTo>
                          <a:pt x="1013803" y="-16560"/>
                          <a:pt x="1425009" y="62402"/>
                          <a:pt x="1611303" y="0"/>
                        </a:cubicBezTo>
                        <a:cubicBezTo>
                          <a:pt x="1797598" y="-62402"/>
                          <a:pt x="1860377" y="48234"/>
                          <a:pt x="2036508" y="0"/>
                        </a:cubicBezTo>
                        <a:cubicBezTo>
                          <a:pt x="2212640" y="-48234"/>
                          <a:pt x="2388470" y="20419"/>
                          <a:pt x="2528851" y="0"/>
                        </a:cubicBezTo>
                        <a:cubicBezTo>
                          <a:pt x="2669232" y="-20419"/>
                          <a:pt x="2886983" y="49451"/>
                          <a:pt x="3088331" y="0"/>
                        </a:cubicBezTo>
                        <a:cubicBezTo>
                          <a:pt x="3289679" y="-49451"/>
                          <a:pt x="3480522" y="22447"/>
                          <a:pt x="3714949" y="0"/>
                        </a:cubicBezTo>
                        <a:cubicBezTo>
                          <a:pt x="3949376" y="-22447"/>
                          <a:pt x="4092384" y="62181"/>
                          <a:pt x="4341567" y="0"/>
                        </a:cubicBezTo>
                        <a:cubicBezTo>
                          <a:pt x="4590750" y="-62181"/>
                          <a:pt x="4524567" y="21926"/>
                          <a:pt x="4699635" y="0"/>
                        </a:cubicBezTo>
                        <a:cubicBezTo>
                          <a:pt x="4874703" y="-21926"/>
                          <a:pt x="5040994" y="32486"/>
                          <a:pt x="5191977" y="0"/>
                        </a:cubicBezTo>
                        <a:cubicBezTo>
                          <a:pt x="5342960" y="-32486"/>
                          <a:pt x="5559235" y="8044"/>
                          <a:pt x="5818595" y="0"/>
                        </a:cubicBezTo>
                        <a:cubicBezTo>
                          <a:pt x="6077955" y="-8044"/>
                          <a:pt x="6488529" y="87332"/>
                          <a:pt x="6713764" y="0"/>
                        </a:cubicBezTo>
                        <a:cubicBezTo>
                          <a:pt x="6745136" y="232285"/>
                          <a:pt x="6689704" y="396852"/>
                          <a:pt x="6713764" y="713232"/>
                        </a:cubicBezTo>
                        <a:cubicBezTo>
                          <a:pt x="6737824" y="1029612"/>
                          <a:pt x="6676192" y="1178841"/>
                          <a:pt x="6713764" y="1426464"/>
                        </a:cubicBezTo>
                        <a:cubicBezTo>
                          <a:pt x="6751336" y="1674087"/>
                          <a:pt x="6673491" y="1657843"/>
                          <a:pt x="6713764" y="1842516"/>
                        </a:cubicBezTo>
                        <a:cubicBezTo>
                          <a:pt x="6754037" y="2027189"/>
                          <a:pt x="6645857" y="2149789"/>
                          <a:pt x="6713764" y="2436876"/>
                        </a:cubicBezTo>
                        <a:cubicBezTo>
                          <a:pt x="6781671" y="2723963"/>
                          <a:pt x="6689192" y="2881675"/>
                          <a:pt x="6713764" y="3031236"/>
                        </a:cubicBezTo>
                        <a:cubicBezTo>
                          <a:pt x="6738336" y="3180797"/>
                          <a:pt x="6700672" y="3452494"/>
                          <a:pt x="6713764" y="3685032"/>
                        </a:cubicBezTo>
                        <a:cubicBezTo>
                          <a:pt x="6726856" y="3917570"/>
                          <a:pt x="6668046" y="3985414"/>
                          <a:pt x="6713764" y="4101084"/>
                        </a:cubicBezTo>
                        <a:cubicBezTo>
                          <a:pt x="6759482" y="4216754"/>
                          <a:pt x="6636725" y="4509480"/>
                          <a:pt x="6713764" y="4754880"/>
                        </a:cubicBezTo>
                        <a:cubicBezTo>
                          <a:pt x="6790803" y="5000280"/>
                          <a:pt x="6693981" y="5054467"/>
                          <a:pt x="6713764" y="5289804"/>
                        </a:cubicBezTo>
                        <a:cubicBezTo>
                          <a:pt x="6733547" y="5525141"/>
                          <a:pt x="6665369" y="5689379"/>
                          <a:pt x="6713764" y="5943600"/>
                        </a:cubicBezTo>
                        <a:cubicBezTo>
                          <a:pt x="6491922" y="5984407"/>
                          <a:pt x="6343449" y="5893913"/>
                          <a:pt x="6154284" y="5943600"/>
                        </a:cubicBezTo>
                        <a:cubicBezTo>
                          <a:pt x="5965119" y="5993287"/>
                          <a:pt x="5864522" y="5895025"/>
                          <a:pt x="5594803" y="5943600"/>
                        </a:cubicBezTo>
                        <a:cubicBezTo>
                          <a:pt x="5325084" y="5992175"/>
                          <a:pt x="5308684" y="5919726"/>
                          <a:pt x="5236736" y="5943600"/>
                        </a:cubicBezTo>
                        <a:cubicBezTo>
                          <a:pt x="5164788" y="5967474"/>
                          <a:pt x="4964084" y="5904044"/>
                          <a:pt x="4878669" y="5943600"/>
                        </a:cubicBezTo>
                        <a:cubicBezTo>
                          <a:pt x="4793254" y="5983156"/>
                          <a:pt x="4369929" y="5872752"/>
                          <a:pt x="4184913" y="5943600"/>
                        </a:cubicBezTo>
                        <a:cubicBezTo>
                          <a:pt x="3999897" y="6014448"/>
                          <a:pt x="3948221" y="5915622"/>
                          <a:pt x="3759708" y="5943600"/>
                        </a:cubicBezTo>
                        <a:cubicBezTo>
                          <a:pt x="3571195" y="5971578"/>
                          <a:pt x="3451381" y="5913021"/>
                          <a:pt x="3334503" y="5943600"/>
                        </a:cubicBezTo>
                        <a:cubicBezTo>
                          <a:pt x="3217626" y="5974179"/>
                          <a:pt x="2956648" y="5898454"/>
                          <a:pt x="2775022" y="5943600"/>
                        </a:cubicBezTo>
                        <a:cubicBezTo>
                          <a:pt x="2593396" y="5988746"/>
                          <a:pt x="2518779" y="5902854"/>
                          <a:pt x="2349817" y="5943600"/>
                        </a:cubicBezTo>
                        <a:cubicBezTo>
                          <a:pt x="2180855" y="5984346"/>
                          <a:pt x="2115756" y="5930590"/>
                          <a:pt x="1924612" y="5943600"/>
                        </a:cubicBezTo>
                        <a:cubicBezTo>
                          <a:pt x="1733469" y="5956610"/>
                          <a:pt x="1479257" y="5879449"/>
                          <a:pt x="1230857" y="5943600"/>
                        </a:cubicBezTo>
                        <a:cubicBezTo>
                          <a:pt x="982457" y="6007751"/>
                          <a:pt x="851977" y="5893673"/>
                          <a:pt x="671376" y="5943600"/>
                        </a:cubicBezTo>
                        <a:cubicBezTo>
                          <a:pt x="490775" y="5993527"/>
                          <a:pt x="143446" y="5901102"/>
                          <a:pt x="0" y="5943600"/>
                        </a:cubicBezTo>
                        <a:cubicBezTo>
                          <a:pt x="-25736" y="5737204"/>
                          <a:pt x="14126" y="5610861"/>
                          <a:pt x="0" y="5468112"/>
                        </a:cubicBezTo>
                        <a:cubicBezTo>
                          <a:pt x="-14126" y="5325363"/>
                          <a:pt x="9094" y="5087473"/>
                          <a:pt x="0" y="4933188"/>
                        </a:cubicBezTo>
                        <a:cubicBezTo>
                          <a:pt x="-9094" y="4778903"/>
                          <a:pt x="46193" y="4479120"/>
                          <a:pt x="0" y="4279392"/>
                        </a:cubicBezTo>
                        <a:cubicBezTo>
                          <a:pt x="-46193" y="4079664"/>
                          <a:pt x="21181" y="3847194"/>
                          <a:pt x="0" y="3685032"/>
                        </a:cubicBezTo>
                        <a:cubicBezTo>
                          <a:pt x="-21181" y="3522870"/>
                          <a:pt x="15470" y="3213204"/>
                          <a:pt x="0" y="3090672"/>
                        </a:cubicBezTo>
                        <a:cubicBezTo>
                          <a:pt x="-15470" y="2968140"/>
                          <a:pt x="54218" y="2677950"/>
                          <a:pt x="0" y="2377440"/>
                        </a:cubicBezTo>
                        <a:cubicBezTo>
                          <a:pt x="-54218" y="2076930"/>
                          <a:pt x="17585" y="2016865"/>
                          <a:pt x="0" y="1723644"/>
                        </a:cubicBezTo>
                        <a:cubicBezTo>
                          <a:pt x="-17585" y="1430423"/>
                          <a:pt x="47044" y="1250968"/>
                          <a:pt x="0" y="1129284"/>
                        </a:cubicBezTo>
                        <a:cubicBezTo>
                          <a:pt x="-47044" y="1007600"/>
                          <a:pt x="52127" y="778399"/>
                          <a:pt x="0" y="534924"/>
                        </a:cubicBezTo>
                        <a:cubicBezTo>
                          <a:pt x="-52127" y="291449"/>
                          <a:pt x="5183" y="260428"/>
                          <a:pt x="0" y="0"/>
                        </a:cubicBezTo>
                        <a:close/>
                      </a:path>
                      <a:path w="6713764" h="5943600" stroke="0" extrusionOk="0">
                        <a:moveTo>
                          <a:pt x="0" y="0"/>
                        </a:moveTo>
                        <a:cubicBezTo>
                          <a:pt x="151592" y="-74477"/>
                          <a:pt x="516768" y="22273"/>
                          <a:pt x="693756" y="0"/>
                        </a:cubicBezTo>
                        <a:cubicBezTo>
                          <a:pt x="870744" y="-22273"/>
                          <a:pt x="986949" y="7586"/>
                          <a:pt x="1253236" y="0"/>
                        </a:cubicBezTo>
                        <a:cubicBezTo>
                          <a:pt x="1519523" y="-7586"/>
                          <a:pt x="1477711" y="7662"/>
                          <a:pt x="1678441" y="0"/>
                        </a:cubicBezTo>
                        <a:cubicBezTo>
                          <a:pt x="1879171" y="-7662"/>
                          <a:pt x="2071436" y="37017"/>
                          <a:pt x="2237921" y="0"/>
                        </a:cubicBezTo>
                        <a:cubicBezTo>
                          <a:pt x="2404406" y="-37017"/>
                          <a:pt x="2654678" y="82933"/>
                          <a:pt x="2931677" y="0"/>
                        </a:cubicBezTo>
                        <a:cubicBezTo>
                          <a:pt x="3208676" y="-82933"/>
                          <a:pt x="3204637" y="39490"/>
                          <a:pt x="3356882" y="0"/>
                        </a:cubicBezTo>
                        <a:cubicBezTo>
                          <a:pt x="3509127" y="-39490"/>
                          <a:pt x="3629816" y="34055"/>
                          <a:pt x="3714949" y="0"/>
                        </a:cubicBezTo>
                        <a:cubicBezTo>
                          <a:pt x="3800082" y="-34055"/>
                          <a:pt x="4082574" y="47338"/>
                          <a:pt x="4274430" y="0"/>
                        </a:cubicBezTo>
                        <a:cubicBezTo>
                          <a:pt x="4466286" y="-47338"/>
                          <a:pt x="4560626" y="889"/>
                          <a:pt x="4833910" y="0"/>
                        </a:cubicBezTo>
                        <a:cubicBezTo>
                          <a:pt x="5107194" y="-889"/>
                          <a:pt x="5274274" y="20506"/>
                          <a:pt x="5460528" y="0"/>
                        </a:cubicBezTo>
                        <a:cubicBezTo>
                          <a:pt x="5646782" y="-20506"/>
                          <a:pt x="5753345" y="13379"/>
                          <a:pt x="5952871" y="0"/>
                        </a:cubicBezTo>
                        <a:cubicBezTo>
                          <a:pt x="6152397" y="-13379"/>
                          <a:pt x="6429056" y="68846"/>
                          <a:pt x="6713764" y="0"/>
                        </a:cubicBezTo>
                        <a:cubicBezTo>
                          <a:pt x="6730849" y="218829"/>
                          <a:pt x="6694739" y="273770"/>
                          <a:pt x="6713764" y="475488"/>
                        </a:cubicBezTo>
                        <a:cubicBezTo>
                          <a:pt x="6732789" y="677206"/>
                          <a:pt x="6666769" y="871530"/>
                          <a:pt x="6713764" y="1010412"/>
                        </a:cubicBezTo>
                        <a:cubicBezTo>
                          <a:pt x="6760759" y="1149294"/>
                          <a:pt x="6711834" y="1261457"/>
                          <a:pt x="6713764" y="1485900"/>
                        </a:cubicBezTo>
                        <a:cubicBezTo>
                          <a:pt x="6715694" y="1710343"/>
                          <a:pt x="6655437" y="1791545"/>
                          <a:pt x="6713764" y="2080260"/>
                        </a:cubicBezTo>
                        <a:cubicBezTo>
                          <a:pt x="6772091" y="2368975"/>
                          <a:pt x="6708044" y="2473667"/>
                          <a:pt x="6713764" y="2615184"/>
                        </a:cubicBezTo>
                        <a:cubicBezTo>
                          <a:pt x="6719484" y="2756701"/>
                          <a:pt x="6629765" y="3009251"/>
                          <a:pt x="6713764" y="3328416"/>
                        </a:cubicBezTo>
                        <a:cubicBezTo>
                          <a:pt x="6797763" y="3647581"/>
                          <a:pt x="6690650" y="3603652"/>
                          <a:pt x="6713764" y="3863340"/>
                        </a:cubicBezTo>
                        <a:cubicBezTo>
                          <a:pt x="6736878" y="4123028"/>
                          <a:pt x="6673513" y="4233070"/>
                          <a:pt x="6713764" y="4338828"/>
                        </a:cubicBezTo>
                        <a:cubicBezTo>
                          <a:pt x="6754015" y="4444586"/>
                          <a:pt x="6695557" y="4672019"/>
                          <a:pt x="6713764" y="4873752"/>
                        </a:cubicBezTo>
                        <a:cubicBezTo>
                          <a:pt x="6731971" y="5075485"/>
                          <a:pt x="6629914" y="5673481"/>
                          <a:pt x="6713764" y="5943600"/>
                        </a:cubicBezTo>
                        <a:cubicBezTo>
                          <a:pt x="6487519" y="5956027"/>
                          <a:pt x="6242991" y="5936369"/>
                          <a:pt x="6087146" y="5943600"/>
                        </a:cubicBezTo>
                        <a:cubicBezTo>
                          <a:pt x="5931301" y="5950831"/>
                          <a:pt x="5704752" y="5897552"/>
                          <a:pt x="5527666" y="5943600"/>
                        </a:cubicBezTo>
                        <a:cubicBezTo>
                          <a:pt x="5350580" y="5989648"/>
                          <a:pt x="5066160" y="5875313"/>
                          <a:pt x="4901048" y="5943600"/>
                        </a:cubicBezTo>
                        <a:cubicBezTo>
                          <a:pt x="4735936" y="6011887"/>
                          <a:pt x="4360911" y="5881153"/>
                          <a:pt x="4207292" y="5943600"/>
                        </a:cubicBezTo>
                        <a:cubicBezTo>
                          <a:pt x="4053673" y="6006047"/>
                          <a:pt x="4006364" y="5937919"/>
                          <a:pt x="3849225" y="5943600"/>
                        </a:cubicBezTo>
                        <a:cubicBezTo>
                          <a:pt x="3692086" y="5949281"/>
                          <a:pt x="3580443" y="5907868"/>
                          <a:pt x="3491157" y="5943600"/>
                        </a:cubicBezTo>
                        <a:cubicBezTo>
                          <a:pt x="3401871" y="5979332"/>
                          <a:pt x="3101312" y="5902336"/>
                          <a:pt x="2998815" y="5943600"/>
                        </a:cubicBezTo>
                        <a:cubicBezTo>
                          <a:pt x="2896318" y="5984864"/>
                          <a:pt x="2601720" y="5877414"/>
                          <a:pt x="2439334" y="5943600"/>
                        </a:cubicBezTo>
                        <a:cubicBezTo>
                          <a:pt x="2276948" y="6009786"/>
                          <a:pt x="2114540" y="5937812"/>
                          <a:pt x="1946992" y="5943600"/>
                        </a:cubicBezTo>
                        <a:cubicBezTo>
                          <a:pt x="1779444" y="5949388"/>
                          <a:pt x="1580964" y="5871691"/>
                          <a:pt x="1320374" y="5943600"/>
                        </a:cubicBezTo>
                        <a:cubicBezTo>
                          <a:pt x="1059784" y="6015509"/>
                          <a:pt x="958207" y="5922702"/>
                          <a:pt x="626618" y="5943600"/>
                        </a:cubicBezTo>
                        <a:cubicBezTo>
                          <a:pt x="295029" y="5964498"/>
                          <a:pt x="151964" y="5928356"/>
                          <a:pt x="0" y="5943600"/>
                        </a:cubicBezTo>
                        <a:cubicBezTo>
                          <a:pt x="-506" y="5766831"/>
                          <a:pt x="1026" y="5666646"/>
                          <a:pt x="0" y="5408676"/>
                        </a:cubicBezTo>
                        <a:cubicBezTo>
                          <a:pt x="-1026" y="5150706"/>
                          <a:pt x="48192" y="4967111"/>
                          <a:pt x="0" y="4814316"/>
                        </a:cubicBezTo>
                        <a:cubicBezTo>
                          <a:pt x="-48192" y="4661521"/>
                          <a:pt x="5923" y="4294736"/>
                          <a:pt x="0" y="4101084"/>
                        </a:cubicBezTo>
                        <a:cubicBezTo>
                          <a:pt x="-5923" y="3907432"/>
                          <a:pt x="6415" y="3569208"/>
                          <a:pt x="0" y="3387852"/>
                        </a:cubicBezTo>
                        <a:cubicBezTo>
                          <a:pt x="-6415" y="3206496"/>
                          <a:pt x="49318" y="3058199"/>
                          <a:pt x="0" y="2971800"/>
                        </a:cubicBezTo>
                        <a:cubicBezTo>
                          <a:pt x="-49318" y="2885401"/>
                          <a:pt x="48459" y="2678116"/>
                          <a:pt x="0" y="2555748"/>
                        </a:cubicBezTo>
                        <a:cubicBezTo>
                          <a:pt x="-48459" y="2433380"/>
                          <a:pt x="18606" y="2309773"/>
                          <a:pt x="0" y="2139696"/>
                        </a:cubicBezTo>
                        <a:cubicBezTo>
                          <a:pt x="-18606" y="1969619"/>
                          <a:pt x="25443" y="1692652"/>
                          <a:pt x="0" y="1485900"/>
                        </a:cubicBezTo>
                        <a:cubicBezTo>
                          <a:pt x="-25443" y="1279148"/>
                          <a:pt x="42933" y="1198829"/>
                          <a:pt x="0" y="1069848"/>
                        </a:cubicBezTo>
                        <a:cubicBezTo>
                          <a:pt x="-42933" y="940867"/>
                          <a:pt x="36652" y="740008"/>
                          <a:pt x="0" y="653796"/>
                        </a:cubicBezTo>
                        <a:cubicBezTo>
                          <a:pt x="-36652" y="567584"/>
                          <a:pt x="732" y="2175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600" b="1">
                <a:solidFill>
                  <a:schemeClr val="tx1"/>
                </a:solidFill>
              </a:rPr>
              <a:t>Real estate is an industry where information is critical to make the right decisions, especially when looking to purchase expensive homes for stay or investment and much of the information while publicly available, is not easily filtered by the average home buyer.</a:t>
            </a:r>
          </a:p>
          <a:p>
            <a:endParaRPr lang="en-US" sz="1600" b="1">
              <a:solidFill>
                <a:schemeClr val="tx1"/>
              </a:solidFill>
            </a:endParaRPr>
          </a:p>
          <a:p>
            <a:r>
              <a:rPr lang="en-US" sz="1600" b="1">
                <a:solidFill>
                  <a:schemeClr val="tx1"/>
                </a:solidFill>
              </a:rPr>
              <a:t>Currently, property listing websites like 99.co and </a:t>
            </a:r>
            <a:r>
              <a:rPr lang="en-US" sz="1600" b="1" err="1">
                <a:solidFill>
                  <a:schemeClr val="tx1"/>
                </a:solidFill>
              </a:rPr>
              <a:t>Propnex</a:t>
            </a:r>
            <a:r>
              <a:rPr lang="en-US" sz="1600" b="1">
                <a:solidFill>
                  <a:schemeClr val="tx1"/>
                </a:solidFill>
              </a:rPr>
              <a:t> allow buyers to do specific searches for listed properties in the market, however any analytics regarding past transactions or further information is limited to their paid service applications designed and built for real estate agents.</a:t>
            </a:r>
          </a:p>
          <a:p>
            <a:endParaRPr lang="en-US" sz="1600" b="1">
              <a:solidFill>
                <a:schemeClr val="tx1"/>
              </a:solidFill>
            </a:endParaRPr>
          </a:p>
          <a:p>
            <a:r>
              <a:rPr lang="en-US" sz="1600" b="1">
                <a:solidFill>
                  <a:schemeClr val="tx1"/>
                </a:solidFill>
              </a:rPr>
              <a:t>This means potential buyers are not able to easily study the price trends for themselves without consulting an agent directly who may not be willing to share certain information with them. Our project aims to provide a data visualization tool so that users can see basic analytics regarding past real estate trends in Singapore to make more informed decisions with regards to property transactions.</a:t>
            </a:r>
            <a:endParaRPr lang="en-GB" sz="1600" b="1">
              <a:solidFill>
                <a:schemeClr val="tx1"/>
              </a:solidFill>
            </a:endParaRPr>
          </a:p>
        </p:txBody>
      </p:sp>
      <p:sp>
        <p:nvSpPr>
          <p:cNvPr id="32" name="Rectangle 31">
            <a:extLst>
              <a:ext uri="{FF2B5EF4-FFF2-40B4-BE49-F238E27FC236}">
                <a16:creationId xmlns:a16="http://schemas.microsoft.com/office/drawing/2014/main" id="{7956B387-3A21-4209-9554-8012DC6D4B6A}"/>
              </a:ext>
            </a:extLst>
          </p:cNvPr>
          <p:cNvSpPr/>
          <p:nvPr/>
        </p:nvSpPr>
        <p:spPr>
          <a:xfrm>
            <a:off x="10936124" y="3790950"/>
            <a:ext cx="4922838" cy="3371850"/>
          </a:xfrm>
          <a:prstGeom prst="rect">
            <a:avLst/>
          </a:prstGeom>
          <a:solidFill>
            <a:srgbClr val="F1A069"/>
          </a:solidFill>
          <a:ln>
            <a:solidFill>
              <a:schemeClr val="bg1"/>
            </a:solidFill>
            <a:prstDash val="dash"/>
            <a:extLst>
              <a:ext uri="{C807C97D-BFC1-408E-A445-0C87EB9F89A2}">
                <ask:lineSketchStyleProps xmlns:ask="http://schemas.microsoft.com/office/drawing/2018/sketchyshapes" sd="981765707">
                  <a:custGeom>
                    <a:avLst/>
                    <a:gdLst>
                      <a:gd name="connsiteX0" fmla="*/ 0 w 6713764"/>
                      <a:gd name="connsiteY0" fmla="*/ 0 h 5943600"/>
                      <a:gd name="connsiteX1" fmla="*/ 492343 w 6713764"/>
                      <a:gd name="connsiteY1" fmla="*/ 0 h 5943600"/>
                      <a:gd name="connsiteX2" fmla="*/ 917548 w 6713764"/>
                      <a:gd name="connsiteY2" fmla="*/ 0 h 5943600"/>
                      <a:gd name="connsiteX3" fmla="*/ 1611303 w 6713764"/>
                      <a:gd name="connsiteY3" fmla="*/ 0 h 5943600"/>
                      <a:gd name="connsiteX4" fmla="*/ 2036508 w 6713764"/>
                      <a:gd name="connsiteY4" fmla="*/ 0 h 5943600"/>
                      <a:gd name="connsiteX5" fmla="*/ 2528851 w 6713764"/>
                      <a:gd name="connsiteY5" fmla="*/ 0 h 5943600"/>
                      <a:gd name="connsiteX6" fmla="*/ 3088331 w 6713764"/>
                      <a:gd name="connsiteY6" fmla="*/ 0 h 5943600"/>
                      <a:gd name="connsiteX7" fmla="*/ 3714949 w 6713764"/>
                      <a:gd name="connsiteY7" fmla="*/ 0 h 5943600"/>
                      <a:gd name="connsiteX8" fmla="*/ 4341567 w 6713764"/>
                      <a:gd name="connsiteY8" fmla="*/ 0 h 5943600"/>
                      <a:gd name="connsiteX9" fmla="*/ 4699635 w 6713764"/>
                      <a:gd name="connsiteY9" fmla="*/ 0 h 5943600"/>
                      <a:gd name="connsiteX10" fmla="*/ 5191977 w 6713764"/>
                      <a:gd name="connsiteY10" fmla="*/ 0 h 5943600"/>
                      <a:gd name="connsiteX11" fmla="*/ 5818595 w 6713764"/>
                      <a:gd name="connsiteY11" fmla="*/ 0 h 5943600"/>
                      <a:gd name="connsiteX12" fmla="*/ 6713764 w 6713764"/>
                      <a:gd name="connsiteY12" fmla="*/ 0 h 5943600"/>
                      <a:gd name="connsiteX13" fmla="*/ 6713764 w 6713764"/>
                      <a:gd name="connsiteY13" fmla="*/ 713232 h 5943600"/>
                      <a:gd name="connsiteX14" fmla="*/ 6713764 w 6713764"/>
                      <a:gd name="connsiteY14" fmla="*/ 1426464 h 5943600"/>
                      <a:gd name="connsiteX15" fmla="*/ 6713764 w 6713764"/>
                      <a:gd name="connsiteY15" fmla="*/ 1842516 h 5943600"/>
                      <a:gd name="connsiteX16" fmla="*/ 6713764 w 6713764"/>
                      <a:gd name="connsiteY16" fmla="*/ 2436876 h 5943600"/>
                      <a:gd name="connsiteX17" fmla="*/ 6713764 w 6713764"/>
                      <a:gd name="connsiteY17" fmla="*/ 3031236 h 5943600"/>
                      <a:gd name="connsiteX18" fmla="*/ 6713764 w 6713764"/>
                      <a:gd name="connsiteY18" fmla="*/ 3685032 h 5943600"/>
                      <a:gd name="connsiteX19" fmla="*/ 6713764 w 6713764"/>
                      <a:gd name="connsiteY19" fmla="*/ 4101084 h 5943600"/>
                      <a:gd name="connsiteX20" fmla="*/ 6713764 w 6713764"/>
                      <a:gd name="connsiteY20" fmla="*/ 4754880 h 5943600"/>
                      <a:gd name="connsiteX21" fmla="*/ 6713764 w 6713764"/>
                      <a:gd name="connsiteY21" fmla="*/ 5289804 h 5943600"/>
                      <a:gd name="connsiteX22" fmla="*/ 6713764 w 6713764"/>
                      <a:gd name="connsiteY22" fmla="*/ 5943600 h 5943600"/>
                      <a:gd name="connsiteX23" fmla="*/ 6154284 w 6713764"/>
                      <a:gd name="connsiteY23" fmla="*/ 5943600 h 5943600"/>
                      <a:gd name="connsiteX24" fmla="*/ 5594803 w 6713764"/>
                      <a:gd name="connsiteY24" fmla="*/ 5943600 h 5943600"/>
                      <a:gd name="connsiteX25" fmla="*/ 5236736 w 6713764"/>
                      <a:gd name="connsiteY25" fmla="*/ 5943600 h 5943600"/>
                      <a:gd name="connsiteX26" fmla="*/ 4878669 w 6713764"/>
                      <a:gd name="connsiteY26" fmla="*/ 5943600 h 5943600"/>
                      <a:gd name="connsiteX27" fmla="*/ 4184913 w 6713764"/>
                      <a:gd name="connsiteY27" fmla="*/ 5943600 h 5943600"/>
                      <a:gd name="connsiteX28" fmla="*/ 3759708 w 6713764"/>
                      <a:gd name="connsiteY28" fmla="*/ 5943600 h 5943600"/>
                      <a:gd name="connsiteX29" fmla="*/ 3334503 w 6713764"/>
                      <a:gd name="connsiteY29" fmla="*/ 5943600 h 5943600"/>
                      <a:gd name="connsiteX30" fmla="*/ 2775022 w 6713764"/>
                      <a:gd name="connsiteY30" fmla="*/ 5943600 h 5943600"/>
                      <a:gd name="connsiteX31" fmla="*/ 2349817 w 6713764"/>
                      <a:gd name="connsiteY31" fmla="*/ 5943600 h 5943600"/>
                      <a:gd name="connsiteX32" fmla="*/ 1924612 w 6713764"/>
                      <a:gd name="connsiteY32" fmla="*/ 5943600 h 5943600"/>
                      <a:gd name="connsiteX33" fmla="*/ 1230857 w 6713764"/>
                      <a:gd name="connsiteY33" fmla="*/ 5943600 h 5943600"/>
                      <a:gd name="connsiteX34" fmla="*/ 671376 w 6713764"/>
                      <a:gd name="connsiteY34" fmla="*/ 5943600 h 5943600"/>
                      <a:gd name="connsiteX35" fmla="*/ 0 w 6713764"/>
                      <a:gd name="connsiteY35" fmla="*/ 5943600 h 5943600"/>
                      <a:gd name="connsiteX36" fmla="*/ 0 w 6713764"/>
                      <a:gd name="connsiteY36" fmla="*/ 5468112 h 5943600"/>
                      <a:gd name="connsiteX37" fmla="*/ 0 w 6713764"/>
                      <a:gd name="connsiteY37" fmla="*/ 4933188 h 5943600"/>
                      <a:gd name="connsiteX38" fmla="*/ 0 w 6713764"/>
                      <a:gd name="connsiteY38" fmla="*/ 4279392 h 5943600"/>
                      <a:gd name="connsiteX39" fmla="*/ 0 w 6713764"/>
                      <a:gd name="connsiteY39" fmla="*/ 3685032 h 5943600"/>
                      <a:gd name="connsiteX40" fmla="*/ 0 w 6713764"/>
                      <a:gd name="connsiteY40" fmla="*/ 3090672 h 5943600"/>
                      <a:gd name="connsiteX41" fmla="*/ 0 w 6713764"/>
                      <a:gd name="connsiteY41" fmla="*/ 2377440 h 5943600"/>
                      <a:gd name="connsiteX42" fmla="*/ 0 w 6713764"/>
                      <a:gd name="connsiteY42" fmla="*/ 1723644 h 5943600"/>
                      <a:gd name="connsiteX43" fmla="*/ 0 w 6713764"/>
                      <a:gd name="connsiteY43" fmla="*/ 1129284 h 5943600"/>
                      <a:gd name="connsiteX44" fmla="*/ 0 w 6713764"/>
                      <a:gd name="connsiteY44" fmla="*/ 534924 h 5943600"/>
                      <a:gd name="connsiteX45" fmla="*/ 0 w 6713764"/>
                      <a:gd name="connsiteY45"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713764" h="5943600" fill="none" extrusionOk="0">
                        <a:moveTo>
                          <a:pt x="0" y="0"/>
                        </a:moveTo>
                        <a:cubicBezTo>
                          <a:pt x="237442" y="-22138"/>
                          <a:pt x="319866" y="7073"/>
                          <a:pt x="492343" y="0"/>
                        </a:cubicBezTo>
                        <a:cubicBezTo>
                          <a:pt x="664820" y="-7073"/>
                          <a:pt x="821294" y="16560"/>
                          <a:pt x="917548" y="0"/>
                        </a:cubicBezTo>
                        <a:cubicBezTo>
                          <a:pt x="1013803" y="-16560"/>
                          <a:pt x="1425009" y="62402"/>
                          <a:pt x="1611303" y="0"/>
                        </a:cubicBezTo>
                        <a:cubicBezTo>
                          <a:pt x="1797598" y="-62402"/>
                          <a:pt x="1860377" y="48234"/>
                          <a:pt x="2036508" y="0"/>
                        </a:cubicBezTo>
                        <a:cubicBezTo>
                          <a:pt x="2212640" y="-48234"/>
                          <a:pt x="2388470" y="20419"/>
                          <a:pt x="2528851" y="0"/>
                        </a:cubicBezTo>
                        <a:cubicBezTo>
                          <a:pt x="2669232" y="-20419"/>
                          <a:pt x="2886983" y="49451"/>
                          <a:pt x="3088331" y="0"/>
                        </a:cubicBezTo>
                        <a:cubicBezTo>
                          <a:pt x="3289679" y="-49451"/>
                          <a:pt x="3480522" y="22447"/>
                          <a:pt x="3714949" y="0"/>
                        </a:cubicBezTo>
                        <a:cubicBezTo>
                          <a:pt x="3949376" y="-22447"/>
                          <a:pt x="4092384" y="62181"/>
                          <a:pt x="4341567" y="0"/>
                        </a:cubicBezTo>
                        <a:cubicBezTo>
                          <a:pt x="4590750" y="-62181"/>
                          <a:pt x="4524567" y="21926"/>
                          <a:pt x="4699635" y="0"/>
                        </a:cubicBezTo>
                        <a:cubicBezTo>
                          <a:pt x="4874703" y="-21926"/>
                          <a:pt x="5040994" y="32486"/>
                          <a:pt x="5191977" y="0"/>
                        </a:cubicBezTo>
                        <a:cubicBezTo>
                          <a:pt x="5342960" y="-32486"/>
                          <a:pt x="5559235" y="8044"/>
                          <a:pt x="5818595" y="0"/>
                        </a:cubicBezTo>
                        <a:cubicBezTo>
                          <a:pt x="6077955" y="-8044"/>
                          <a:pt x="6488529" y="87332"/>
                          <a:pt x="6713764" y="0"/>
                        </a:cubicBezTo>
                        <a:cubicBezTo>
                          <a:pt x="6745136" y="232285"/>
                          <a:pt x="6689704" y="396852"/>
                          <a:pt x="6713764" y="713232"/>
                        </a:cubicBezTo>
                        <a:cubicBezTo>
                          <a:pt x="6737824" y="1029612"/>
                          <a:pt x="6676192" y="1178841"/>
                          <a:pt x="6713764" y="1426464"/>
                        </a:cubicBezTo>
                        <a:cubicBezTo>
                          <a:pt x="6751336" y="1674087"/>
                          <a:pt x="6673491" y="1657843"/>
                          <a:pt x="6713764" y="1842516"/>
                        </a:cubicBezTo>
                        <a:cubicBezTo>
                          <a:pt x="6754037" y="2027189"/>
                          <a:pt x="6645857" y="2149789"/>
                          <a:pt x="6713764" y="2436876"/>
                        </a:cubicBezTo>
                        <a:cubicBezTo>
                          <a:pt x="6781671" y="2723963"/>
                          <a:pt x="6689192" y="2881675"/>
                          <a:pt x="6713764" y="3031236"/>
                        </a:cubicBezTo>
                        <a:cubicBezTo>
                          <a:pt x="6738336" y="3180797"/>
                          <a:pt x="6700672" y="3452494"/>
                          <a:pt x="6713764" y="3685032"/>
                        </a:cubicBezTo>
                        <a:cubicBezTo>
                          <a:pt x="6726856" y="3917570"/>
                          <a:pt x="6668046" y="3985414"/>
                          <a:pt x="6713764" y="4101084"/>
                        </a:cubicBezTo>
                        <a:cubicBezTo>
                          <a:pt x="6759482" y="4216754"/>
                          <a:pt x="6636725" y="4509480"/>
                          <a:pt x="6713764" y="4754880"/>
                        </a:cubicBezTo>
                        <a:cubicBezTo>
                          <a:pt x="6790803" y="5000280"/>
                          <a:pt x="6693981" y="5054467"/>
                          <a:pt x="6713764" y="5289804"/>
                        </a:cubicBezTo>
                        <a:cubicBezTo>
                          <a:pt x="6733547" y="5525141"/>
                          <a:pt x="6665369" y="5689379"/>
                          <a:pt x="6713764" y="5943600"/>
                        </a:cubicBezTo>
                        <a:cubicBezTo>
                          <a:pt x="6491922" y="5984407"/>
                          <a:pt x="6343449" y="5893913"/>
                          <a:pt x="6154284" y="5943600"/>
                        </a:cubicBezTo>
                        <a:cubicBezTo>
                          <a:pt x="5965119" y="5993287"/>
                          <a:pt x="5864522" y="5895025"/>
                          <a:pt x="5594803" y="5943600"/>
                        </a:cubicBezTo>
                        <a:cubicBezTo>
                          <a:pt x="5325084" y="5992175"/>
                          <a:pt x="5308684" y="5919726"/>
                          <a:pt x="5236736" y="5943600"/>
                        </a:cubicBezTo>
                        <a:cubicBezTo>
                          <a:pt x="5164788" y="5967474"/>
                          <a:pt x="4964084" y="5904044"/>
                          <a:pt x="4878669" y="5943600"/>
                        </a:cubicBezTo>
                        <a:cubicBezTo>
                          <a:pt x="4793254" y="5983156"/>
                          <a:pt x="4369929" y="5872752"/>
                          <a:pt x="4184913" y="5943600"/>
                        </a:cubicBezTo>
                        <a:cubicBezTo>
                          <a:pt x="3999897" y="6014448"/>
                          <a:pt x="3948221" y="5915622"/>
                          <a:pt x="3759708" y="5943600"/>
                        </a:cubicBezTo>
                        <a:cubicBezTo>
                          <a:pt x="3571195" y="5971578"/>
                          <a:pt x="3451381" y="5913021"/>
                          <a:pt x="3334503" y="5943600"/>
                        </a:cubicBezTo>
                        <a:cubicBezTo>
                          <a:pt x="3217626" y="5974179"/>
                          <a:pt x="2956648" y="5898454"/>
                          <a:pt x="2775022" y="5943600"/>
                        </a:cubicBezTo>
                        <a:cubicBezTo>
                          <a:pt x="2593396" y="5988746"/>
                          <a:pt x="2518779" y="5902854"/>
                          <a:pt x="2349817" y="5943600"/>
                        </a:cubicBezTo>
                        <a:cubicBezTo>
                          <a:pt x="2180855" y="5984346"/>
                          <a:pt x="2115756" y="5930590"/>
                          <a:pt x="1924612" y="5943600"/>
                        </a:cubicBezTo>
                        <a:cubicBezTo>
                          <a:pt x="1733469" y="5956610"/>
                          <a:pt x="1479257" y="5879449"/>
                          <a:pt x="1230857" y="5943600"/>
                        </a:cubicBezTo>
                        <a:cubicBezTo>
                          <a:pt x="982457" y="6007751"/>
                          <a:pt x="851977" y="5893673"/>
                          <a:pt x="671376" y="5943600"/>
                        </a:cubicBezTo>
                        <a:cubicBezTo>
                          <a:pt x="490775" y="5993527"/>
                          <a:pt x="143446" y="5901102"/>
                          <a:pt x="0" y="5943600"/>
                        </a:cubicBezTo>
                        <a:cubicBezTo>
                          <a:pt x="-25736" y="5737204"/>
                          <a:pt x="14126" y="5610861"/>
                          <a:pt x="0" y="5468112"/>
                        </a:cubicBezTo>
                        <a:cubicBezTo>
                          <a:pt x="-14126" y="5325363"/>
                          <a:pt x="9094" y="5087473"/>
                          <a:pt x="0" y="4933188"/>
                        </a:cubicBezTo>
                        <a:cubicBezTo>
                          <a:pt x="-9094" y="4778903"/>
                          <a:pt x="46193" y="4479120"/>
                          <a:pt x="0" y="4279392"/>
                        </a:cubicBezTo>
                        <a:cubicBezTo>
                          <a:pt x="-46193" y="4079664"/>
                          <a:pt x="21181" y="3847194"/>
                          <a:pt x="0" y="3685032"/>
                        </a:cubicBezTo>
                        <a:cubicBezTo>
                          <a:pt x="-21181" y="3522870"/>
                          <a:pt x="15470" y="3213204"/>
                          <a:pt x="0" y="3090672"/>
                        </a:cubicBezTo>
                        <a:cubicBezTo>
                          <a:pt x="-15470" y="2968140"/>
                          <a:pt x="54218" y="2677950"/>
                          <a:pt x="0" y="2377440"/>
                        </a:cubicBezTo>
                        <a:cubicBezTo>
                          <a:pt x="-54218" y="2076930"/>
                          <a:pt x="17585" y="2016865"/>
                          <a:pt x="0" y="1723644"/>
                        </a:cubicBezTo>
                        <a:cubicBezTo>
                          <a:pt x="-17585" y="1430423"/>
                          <a:pt x="47044" y="1250968"/>
                          <a:pt x="0" y="1129284"/>
                        </a:cubicBezTo>
                        <a:cubicBezTo>
                          <a:pt x="-47044" y="1007600"/>
                          <a:pt x="52127" y="778399"/>
                          <a:pt x="0" y="534924"/>
                        </a:cubicBezTo>
                        <a:cubicBezTo>
                          <a:pt x="-52127" y="291449"/>
                          <a:pt x="5183" y="260428"/>
                          <a:pt x="0" y="0"/>
                        </a:cubicBezTo>
                        <a:close/>
                      </a:path>
                      <a:path w="6713764" h="5943600" stroke="0" extrusionOk="0">
                        <a:moveTo>
                          <a:pt x="0" y="0"/>
                        </a:moveTo>
                        <a:cubicBezTo>
                          <a:pt x="151592" y="-74477"/>
                          <a:pt x="516768" y="22273"/>
                          <a:pt x="693756" y="0"/>
                        </a:cubicBezTo>
                        <a:cubicBezTo>
                          <a:pt x="870744" y="-22273"/>
                          <a:pt x="986949" y="7586"/>
                          <a:pt x="1253236" y="0"/>
                        </a:cubicBezTo>
                        <a:cubicBezTo>
                          <a:pt x="1519523" y="-7586"/>
                          <a:pt x="1477711" y="7662"/>
                          <a:pt x="1678441" y="0"/>
                        </a:cubicBezTo>
                        <a:cubicBezTo>
                          <a:pt x="1879171" y="-7662"/>
                          <a:pt x="2071436" y="37017"/>
                          <a:pt x="2237921" y="0"/>
                        </a:cubicBezTo>
                        <a:cubicBezTo>
                          <a:pt x="2404406" y="-37017"/>
                          <a:pt x="2654678" y="82933"/>
                          <a:pt x="2931677" y="0"/>
                        </a:cubicBezTo>
                        <a:cubicBezTo>
                          <a:pt x="3208676" y="-82933"/>
                          <a:pt x="3204637" y="39490"/>
                          <a:pt x="3356882" y="0"/>
                        </a:cubicBezTo>
                        <a:cubicBezTo>
                          <a:pt x="3509127" y="-39490"/>
                          <a:pt x="3629816" y="34055"/>
                          <a:pt x="3714949" y="0"/>
                        </a:cubicBezTo>
                        <a:cubicBezTo>
                          <a:pt x="3800082" y="-34055"/>
                          <a:pt x="4082574" y="47338"/>
                          <a:pt x="4274430" y="0"/>
                        </a:cubicBezTo>
                        <a:cubicBezTo>
                          <a:pt x="4466286" y="-47338"/>
                          <a:pt x="4560626" y="889"/>
                          <a:pt x="4833910" y="0"/>
                        </a:cubicBezTo>
                        <a:cubicBezTo>
                          <a:pt x="5107194" y="-889"/>
                          <a:pt x="5274274" y="20506"/>
                          <a:pt x="5460528" y="0"/>
                        </a:cubicBezTo>
                        <a:cubicBezTo>
                          <a:pt x="5646782" y="-20506"/>
                          <a:pt x="5753345" y="13379"/>
                          <a:pt x="5952871" y="0"/>
                        </a:cubicBezTo>
                        <a:cubicBezTo>
                          <a:pt x="6152397" y="-13379"/>
                          <a:pt x="6429056" y="68846"/>
                          <a:pt x="6713764" y="0"/>
                        </a:cubicBezTo>
                        <a:cubicBezTo>
                          <a:pt x="6730849" y="218829"/>
                          <a:pt x="6694739" y="273770"/>
                          <a:pt x="6713764" y="475488"/>
                        </a:cubicBezTo>
                        <a:cubicBezTo>
                          <a:pt x="6732789" y="677206"/>
                          <a:pt x="6666769" y="871530"/>
                          <a:pt x="6713764" y="1010412"/>
                        </a:cubicBezTo>
                        <a:cubicBezTo>
                          <a:pt x="6760759" y="1149294"/>
                          <a:pt x="6711834" y="1261457"/>
                          <a:pt x="6713764" y="1485900"/>
                        </a:cubicBezTo>
                        <a:cubicBezTo>
                          <a:pt x="6715694" y="1710343"/>
                          <a:pt x="6655437" y="1791545"/>
                          <a:pt x="6713764" y="2080260"/>
                        </a:cubicBezTo>
                        <a:cubicBezTo>
                          <a:pt x="6772091" y="2368975"/>
                          <a:pt x="6708044" y="2473667"/>
                          <a:pt x="6713764" y="2615184"/>
                        </a:cubicBezTo>
                        <a:cubicBezTo>
                          <a:pt x="6719484" y="2756701"/>
                          <a:pt x="6629765" y="3009251"/>
                          <a:pt x="6713764" y="3328416"/>
                        </a:cubicBezTo>
                        <a:cubicBezTo>
                          <a:pt x="6797763" y="3647581"/>
                          <a:pt x="6690650" y="3603652"/>
                          <a:pt x="6713764" y="3863340"/>
                        </a:cubicBezTo>
                        <a:cubicBezTo>
                          <a:pt x="6736878" y="4123028"/>
                          <a:pt x="6673513" y="4233070"/>
                          <a:pt x="6713764" y="4338828"/>
                        </a:cubicBezTo>
                        <a:cubicBezTo>
                          <a:pt x="6754015" y="4444586"/>
                          <a:pt x="6695557" y="4672019"/>
                          <a:pt x="6713764" y="4873752"/>
                        </a:cubicBezTo>
                        <a:cubicBezTo>
                          <a:pt x="6731971" y="5075485"/>
                          <a:pt x="6629914" y="5673481"/>
                          <a:pt x="6713764" y="5943600"/>
                        </a:cubicBezTo>
                        <a:cubicBezTo>
                          <a:pt x="6487519" y="5956027"/>
                          <a:pt x="6242991" y="5936369"/>
                          <a:pt x="6087146" y="5943600"/>
                        </a:cubicBezTo>
                        <a:cubicBezTo>
                          <a:pt x="5931301" y="5950831"/>
                          <a:pt x="5704752" y="5897552"/>
                          <a:pt x="5527666" y="5943600"/>
                        </a:cubicBezTo>
                        <a:cubicBezTo>
                          <a:pt x="5350580" y="5989648"/>
                          <a:pt x="5066160" y="5875313"/>
                          <a:pt x="4901048" y="5943600"/>
                        </a:cubicBezTo>
                        <a:cubicBezTo>
                          <a:pt x="4735936" y="6011887"/>
                          <a:pt x="4360911" y="5881153"/>
                          <a:pt x="4207292" y="5943600"/>
                        </a:cubicBezTo>
                        <a:cubicBezTo>
                          <a:pt x="4053673" y="6006047"/>
                          <a:pt x="4006364" y="5937919"/>
                          <a:pt x="3849225" y="5943600"/>
                        </a:cubicBezTo>
                        <a:cubicBezTo>
                          <a:pt x="3692086" y="5949281"/>
                          <a:pt x="3580443" y="5907868"/>
                          <a:pt x="3491157" y="5943600"/>
                        </a:cubicBezTo>
                        <a:cubicBezTo>
                          <a:pt x="3401871" y="5979332"/>
                          <a:pt x="3101312" y="5902336"/>
                          <a:pt x="2998815" y="5943600"/>
                        </a:cubicBezTo>
                        <a:cubicBezTo>
                          <a:pt x="2896318" y="5984864"/>
                          <a:pt x="2601720" y="5877414"/>
                          <a:pt x="2439334" y="5943600"/>
                        </a:cubicBezTo>
                        <a:cubicBezTo>
                          <a:pt x="2276948" y="6009786"/>
                          <a:pt x="2114540" y="5937812"/>
                          <a:pt x="1946992" y="5943600"/>
                        </a:cubicBezTo>
                        <a:cubicBezTo>
                          <a:pt x="1779444" y="5949388"/>
                          <a:pt x="1580964" y="5871691"/>
                          <a:pt x="1320374" y="5943600"/>
                        </a:cubicBezTo>
                        <a:cubicBezTo>
                          <a:pt x="1059784" y="6015509"/>
                          <a:pt x="958207" y="5922702"/>
                          <a:pt x="626618" y="5943600"/>
                        </a:cubicBezTo>
                        <a:cubicBezTo>
                          <a:pt x="295029" y="5964498"/>
                          <a:pt x="151964" y="5928356"/>
                          <a:pt x="0" y="5943600"/>
                        </a:cubicBezTo>
                        <a:cubicBezTo>
                          <a:pt x="-506" y="5766831"/>
                          <a:pt x="1026" y="5666646"/>
                          <a:pt x="0" y="5408676"/>
                        </a:cubicBezTo>
                        <a:cubicBezTo>
                          <a:pt x="-1026" y="5150706"/>
                          <a:pt x="48192" y="4967111"/>
                          <a:pt x="0" y="4814316"/>
                        </a:cubicBezTo>
                        <a:cubicBezTo>
                          <a:pt x="-48192" y="4661521"/>
                          <a:pt x="5923" y="4294736"/>
                          <a:pt x="0" y="4101084"/>
                        </a:cubicBezTo>
                        <a:cubicBezTo>
                          <a:pt x="-5923" y="3907432"/>
                          <a:pt x="6415" y="3569208"/>
                          <a:pt x="0" y="3387852"/>
                        </a:cubicBezTo>
                        <a:cubicBezTo>
                          <a:pt x="-6415" y="3206496"/>
                          <a:pt x="49318" y="3058199"/>
                          <a:pt x="0" y="2971800"/>
                        </a:cubicBezTo>
                        <a:cubicBezTo>
                          <a:pt x="-49318" y="2885401"/>
                          <a:pt x="48459" y="2678116"/>
                          <a:pt x="0" y="2555748"/>
                        </a:cubicBezTo>
                        <a:cubicBezTo>
                          <a:pt x="-48459" y="2433380"/>
                          <a:pt x="18606" y="2309773"/>
                          <a:pt x="0" y="2139696"/>
                        </a:cubicBezTo>
                        <a:cubicBezTo>
                          <a:pt x="-18606" y="1969619"/>
                          <a:pt x="25443" y="1692652"/>
                          <a:pt x="0" y="1485900"/>
                        </a:cubicBezTo>
                        <a:cubicBezTo>
                          <a:pt x="-25443" y="1279148"/>
                          <a:pt x="42933" y="1198829"/>
                          <a:pt x="0" y="1069848"/>
                        </a:cubicBezTo>
                        <a:cubicBezTo>
                          <a:pt x="-42933" y="940867"/>
                          <a:pt x="36652" y="740008"/>
                          <a:pt x="0" y="653796"/>
                        </a:cubicBezTo>
                        <a:cubicBezTo>
                          <a:pt x="-36652" y="567584"/>
                          <a:pt x="732" y="2175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endParaRPr lang="en-US" sz="1600" b="1">
              <a:solidFill>
                <a:schemeClr val="tx1"/>
              </a:solidFill>
            </a:endParaRPr>
          </a:p>
        </p:txBody>
      </p:sp>
      <p:sp>
        <p:nvSpPr>
          <p:cNvPr id="33" name="Teardrop 32">
            <a:extLst>
              <a:ext uri="{FF2B5EF4-FFF2-40B4-BE49-F238E27FC236}">
                <a16:creationId xmlns:a16="http://schemas.microsoft.com/office/drawing/2014/main" id="{F9903EA1-F80B-463E-8AC2-9FC2FE0822FA}"/>
              </a:ext>
            </a:extLst>
          </p:cNvPr>
          <p:cNvSpPr/>
          <p:nvPr/>
        </p:nvSpPr>
        <p:spPr>
          <a:xfrm>
            <a:off x="10698162" y="2079611"/>
            <a:ext cx="1407886" cy="1419294"/>
          </a:xfrm>
          <a:prstGeom prst="teardrop">
            <a:avLst/>
          </a:prstGeom>
          <a:solidFill>
            <a:srgbClr val="F1A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008A7052-9A14-423C-82FD-2E2F54E7C660}"/>
              </a:ext>
            </a:extLst>
          </p:cNvPr>
          <p:cNvSpPr/>
          <p:nvPr/>
        </p:nvSpPr>
        <p:spPr>
          <a:xfrm>
            <a:off x="11940040" y="2436234"/>
            <a:ext cx="9043534" cy="670630"/>
          </a:xfrm>
          <a:prstGeom prst="rect">
            <a:avLst/>
          </a:prstGeom>
          <a:solidFill>
            <a:srgbClr val="F1A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a:extLst>
              <a:ext uri="{FF2B5EF4-FFF2-40B4-BE49-F238E27FC236}">
                <a16:creationId xmlns:a16="http://schemas.microsoft.com/office/drawing/2014/main" id="{987B054D-1F1A-411E-9CCD-C705D098E0D4}"/>
              </a:ext>
            </a:extLst>
          </p:cNvPr>
          <p:cNvSpPr txBox="1"/>
          <p:nvPr/>
        </p:nvSpPr>
        <p:spPr>
          <a:xfrm>
            <a:off x="12023044" y="2487603"/>
            <a:ext cx="8960530" cy="523220"/>
          </a:xfrm>
          <a:prstGeom prst="rect">
            <a:avLst/>
          </a:prstGeom>
          <a:noFill/>
        </p:spPr>
        <p:txBody>
          <a:bodyPr wrap="square" rtlCol="0">
            <a:spAutoFit/>
          </a:bodyPr>
          <a:lstStyle/>
          <a:p>
            <a:pPr algn="ctr"/>
            <a:r>
              <a:rPr lang="en-US" sz="2800" b="1"/>
              <a:t>Dashboard Use Cases</a:t>
            </a:r>
            <a:endParaRPr lang="en-GB" sz="2800" b="1"/>
          </a:p>
        </p:txBody>
      </p:sp>
      <p:pic>
        <p:nvPicPr>
          <p:cNvPr id="40" name="Picture 39" descr="Icon&#10;&#10;Description automatically generated">
            <a:extLst>
              <a:ext uri="{FF2B5EF4-FFF2-40B4-BE49-F238E27FC236}">
                <a16:creationId xmlns:a16="http://schemas.microsoft.com/office/drawing/2014/main" id="{5637AE7E-9815-49AF-B5DE-519ACAA93F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12812" y="2282256"/>
            <a:ext cx="978585" cy="978585"/>
          </a:xfrm>
          <a:prstGeom prst="rect">
            <a:avLst/>
          </a:prstGeom>
        </p:spPr>
      </p:pic>
      <p:sp>
        <p:nvSpPr>
          <p:cNvPr id="42" name="Rectangle 41">
            <a:extLst>
              <a:ext uri="{FF2B5EF4-FFF2-40B4-BE49-F238E27FC236}">
                <a16:creationId xmlns:a16="http://schemas.microsoft.com/office/drawing/2014/main" id="{CBEF345F-7003-4901-A139-F1608D3BE95B}"/>
              </a:ext>
            </a:extLst>
          </p:cNvPr>
          <p:cNvSpPr/>
          <p:nvPr/>
        </p:nvSpPr>
        <p:spPr>
          <a:xfrm>
            <a:off x="16250444" y="3790950"/>
            <a:ext cx="4733130" cy="3371850"/>
          </a:xfrm>
          <a:prstGeom prst="rect">
            <a:avLst/>
          </a:prstGeom>
          <a:solidFill>
            <a:srgbClr val="F1A069"/>
          </a:solidFill>
          <a:ln>
            <a:solidFill>
              <a:schemeClr val="bg1"/>
            </a:solidFill>
            <a:prstDash val="dash"/>
            <a:extLst>
              <a:ext uri="{C807C97D-BFC1-408E-A445-0C87EB9F89A2}">
                <ask:lineSketchStyleProps xmlns:ask="http://schemas.microsoft.com/office/drawing/2018/sketchyshapes" sd="981765707">
                  <a:custGeom>
                    <a:avLst/>
                    <a:gdLst>
                      <a:gd name="connsiteX0" fmla="*/ 0 w 6713764"/>
                      <a:gd name="connsiteY0" fmla="*/ 0 h 5943600"/>
                      <a:gd name="connsiteX1" fmla="*/ 492343 w 6713764"/>
                      <a:gd name="connsiteY1" fmla="*/ 0 h 5943600"/>
                      <a:gd name="connsiteX2" fmla="*/ 917548 w 6713764"/>
                      <a:gd name="connsiteY2" fmla="*/ 0 h 5943600"/>
                      <a:gd name="connsiteX3" fmla="*/ 1611303 w 6713764"/>
                      <a:gd name="connsiteY3" fmla="*/ 0 h 5943600"/>
                      <a:gd name="connsiteX4" fmla="*/ 2036508 w 6713764"/>
                      <a:gd name="connsiteY4" fmla="*/ 0 h 5943600"/>
                      <a:gd name="connsiteX5" fmla="*/ 2528851 w 6713764"/>
                      <a:gd name="connsiteY5" fmla="*/ 0 h 5943600"/>
                      <a:gd name="connsiteX6" fmla="*/ 3088331 w 6713764"/>
                      <a:gd name="connsiteY6" fmla="*/ 0 h 5943600"/>
                      <a:gd name="connsiteX7" fmla="*/ 3714949 w 6713764"/>
                      <a:gd name="connsiteY7" fmla="*/ 0 h 5943600"/>
                      <a:gd name="connsiteX8" fmla="*/ 4341567 w 6713764"/>
                      <a:gd name="connsiteY8" fmla="*/ 0 h 5943600"/>
                      <a:gd name="connsiteX9" fmla="*/ 4699635 w 6713764"/>
                      <a:gd name="connsiteY9" fmla="*/ 0 h 5943600"/>
                      <a:gd name="connsiteX10" fmla="*/ 5191977 w 6713764"/>
                      <a:gd name="connsiteY10" fmla="*/ 0 h 5943600"/>
                      <a:gd name="connsiteX11" fmla="*/ 5818595 w 6713764"/>
                      <a:gd name="connsiteY11" fmla="*/ 0 h 5943600"/>
                      <a:gd name="connsiteX12" fmla="*/ 6713764 w 6713764"/>
                      <a:gd name="connsiteY12" fmla="*/ 0 h 5943600"/>
                      <a:gd name="connsiteX13" fmla="*/ 6713764 w 6713764"/>
                      <a:gd name="connsiteY13" fmla="*/ 713232 h 5943600"/>
                      <a:gd name="connsiteX14" fmla="*/ 6713764 w 6713764"/>
                      <a:gd name="connsiteY14" fmla="*/ 1426464 h 5943600"/>
                      <a:gd name="connsiteX15" fmla="*/ 6713764 w 6713764"/>
                      <a:gd name="connsiteY15" fmla="*/ 1842516 h 5943600"/>
                      <a:gd name="connsiteX16" fmla="*/ 6713764 w 6713764"/>
                      <a:gd name="connsiteY16" fmla="*/ 2436876 h 5943600"/>
                      <a:gd name="connsiteX17" fmla="*/ 6713764 w 6713764"/>
                      <a:gd name="connsiteY17" fmla="*/ 3031236 h 5943600"/>
                      <a:gd name="connsiteX18" fmla="*/ 6713764 w 6713764"/>
                      <a:gd name="connsiteY18" fmla="*/ 3685032 h 5943600"/>
                      <a:gd name="connsiteX19" fmla="*/ 6713764 w 6713764"/>
                      <a:gd name="connsiteY19" fmla="*/ 4101084 h 5943600"/>
                      <a:gd name="connsiteX20" fmla="*/ 6713764 w 6713764"/>
                      <a:gd name="connsiteY20" fmla="*/ 4754880 h 5943600"/>
                      <a:gd name="connsiteX21" fmla="*/ 6713764 w 6713764"/>
                      <a:gd name="connsiteY21" fmla="*/ 5289804 h 5943600"/>
                      <a:gd name="connsiteX22" fmla="*/ 6713764 w 6713764"/>
                      <a:gd name="connsiteY22" fmla="*/ 5943600 h 5943600"/>
                      <a:gd name="connsiteX23" fmla="*/ 6154284 w 6713764"/>
                      <a:gd name="connsiteY23" fmla="*/ 5943600 h 5943600"/>
                      <a:gd name="connsiteX24" fmla="*/ 5594803 w 6713764"/>
                      <a:gd name="connsiteY24" fmla="*/ 5943600 h 5943600"/>
                      <a:gd name="connsiteX25" fmla="*/ 5236736 w 6713764"/>
                      <a:gd name="connsiteY25" fmla="*/ 5943600 h 5943600"/>
                      <a:gd name="connsiteX26" fmla="*/ 4878669 w 6713764"/>
                      <a:gd name="connsiteY26" fmla="*/ 5943600 h 5943600"/>
                      <a:gd name="connsiteX27" fmla="*/ 4184913 w 6713764"/>
                      <a:gd name="connsiteY27" fmla="*/ 5943600 h 5943600"/>
                      <a:gd name="connsiteX28" fmla="*/ 3759708 w 6713764"/>
                      <a:gd name="connsiteY28" fmla="*/ 5943600 h 5943600"/>
                      <a:gd name="connsiteX29" fmla="*/ 3334503 w 6713764"/>
                      <a:gd name="connsiteY29" fmla="*/ 5943600 h 5943600"/>
                      <a:gd name="connsiteX30" fmla="*/ 2775022 w 6713764"/>
                      <a:gd name="connsiteY30" fmla="*/ 5943600 h 5943600"/>
                      <a:gd name="connsiteX31" fmla="*/ 2349817 w 6713764"/>
                      <a:gd name="connsiteY31" fmla="*/ 5943600 h 5943600"/>
                      <a:gd name="connsiteX32" fmla="*/ 1924612 w 6713764"/>
                      <a:gd name="connsiteY32" fmla="*/ 5943600 h 5943600"/>
                      <a:gd name="connsiteX33" fmla="*/ 1230857 w 6713764"/>
                      <a:gd name="connsiteY33" fmla="*/ 5943600 h 5943600"/>
                      <a:gd name="connsiteX34" fmla="*/ 671376 w 6713764"/>
                      <a:gd name="connsiteY34" fmla="*/ 5943600 h 5943600"/>
                      <a:gd name="connsiteX35" fmla="*/ 0 w 6713764"/>
                      <a:gd name="connsiteY35" fmla="*/ 5943600 h 5943600"/>
                      <a:gd name="connsiteX36" fmla="*/ 0 w 6713764"/>
                      <a:gd name="connsiteY36" fmla="*/ 5468112 h 5943600"/>
                      <a:gd name="connsiteX37" fmla="*/ 0 w 6713764"/>
                      <a:gd name="connsiteY37" fmla="*/ 4933188 h 5943600"/>
                      <a:gd name="connsiteX38" fmla="*/ 0 w 6713764"/>
                      <a:gd name="connsiteY38" fmla="*/ 4279392 h 5943600"/>
                      <a:gd name="connsiteX39" fmla="*/ 0 w 6713764"/>
                      <a:gd name="connsiteY39" fmla="*/ 3685032 h 5943600"/>
                      <a:gd name="connsiteX40" fmla="*/ 0 w 6713764"/>
                      <a:gd name="connsiteY40" fmla="*/ 3090672 h 5943600"/>
                      <a:gd name="connsiteX41" fmla="*/ 0 w 6713764"/>
                      <a:gd name="connsiteY41" fmla="*/ 2377440 h 5943600"/>
                      <a:gd name="connsiteX42" fmla="*/ 0 w 6713764"/>
                      <a:gd name="connsiteY42" fmla="*/ 1723644 h 5943600"/>
                      <a:gd name="connsiteX43" fmla="*/ 0 w 6713764"/>
                      <a:gd name="connsiteY43" fmla="*/ 1129284 h 5943600"/>
                      <a:gd name="connsiteX44" fmla="*/ 0 w 6713764"/>
                      <a:gd name="connsiteY44" fmla="*/ 534924 h 5943600"/>
                      <a:gd name="connsiteX45" fmla="*/ 0 w 6713764"/>
                      <a:gd name="connsiteY45"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713764" h="5943600" fill="none" extrusionOk="0">
                        <a:moveTo>
                          <a:pt x="0" y="0"/>
                        </a:moveTo>
                        <a:cubicBezTo>
                          <a:pt x="237442" y="-22138"/>
                          <a:pt x="319866" y="7073"/>
                          <a:pt x="492343" y="0"/>
                        </a:cubicBezTo>
                        <a:cubicBezTo>
                          <a:pt x="664820" y="-7073"/>
                          <a:pt x="821294" y="16560"/>
                          <a:pt x="917548" y="0"/>
                        </a:cubicBezTo>
                        <a:cubicBezTo>
                          <a:pt x="1013803" y="-16560"/>
                          <a:pt x="1425009" y="62402"/>
                          <a:pt x="1611303" y="0"/>
                        </a:cubicBezTo>
                        <a:cubicBezTo>
                          <a:pt x="1797598" y="-62402"/>
                          <a:pt x="1860377" y="48234"/>
                          <a:pt x="2036508" y="0"/>
                        </a:cubicBezTo>
                        <a:cubicBezTo>
                          <a:pt x="2212640" y="-48234"/>
                          <a:pt x="2388470" y="20419"/>
                          <a:pt x="2528851" y="0"/>
                        </a:cubicBezTo>
                        <a:cubicBezTo>
                          <a:pt x="2669232" y="-20419"/>
                          <a:pt x="2886983" y="49451"/>
                          <a:pt x="3088331" y="0"/>
                        </a:cubicBezTo>
                        <a:cubicBezTo>
                          <a:pt x="3289679" y="-49451"/>
                          <a:pt x="3480522" y="22447"/>
                          <a:pt x="3714949" y="0"/>
                        </a:cubicBezTo>
                        <a:cubicBezTo>
                          <a:pt x="3949376" y="-22447"/>
                          <a:pt x="4092384" y="62181"/>
                          <a:pt x="4341567" y="0"/>
                        </a:cubicBezTo>
                        <a:cubicBezTo>
                          <a:pt x="4590750" y="-62181"/>
                          <a:pt x="4524567" y="21926"/>
                          <a:pt x="4699635" y="0"/>
                        </a:cubicBezTo>
                        <a:cubicBezTo>
                          <a:pt x="4874703" y="-21926"/>
                          <a:pt x="5040994" y="32486"/>
                          <a:pt x="5191977" y="0"/>
                        </a:cubicBezTo>
                        <a:cubicBezTo>
                          <a:pt x="5342960" y="-32486"/>
                          <a:pt x="5559235" y="8044"/>
                          <a:pt x="5818595" y="0"/>
                        </a:cubicBezTo>
                        <a:cubicBezTo>
                          <a:pt x="6077955" y="-8044"/>
                          <a:pt x="6488529" y="87332"/>
                          <a:pt x="6713764" y="0"/>
                        </a:cubicBezTo>
                        <a:cubicBezTo>
                          <a:pt x="6745136" y="232285"/>
                          <a:pt x="6689704" y="396852"/>
                          <a:pt x="6713764" y="713232"/>
                        </a:cubicBezTo>
                        <a:cubicBezTo>
                          <a:pt x="6737824" y="1029612"/>
                          <a:pt x="6676192" y="1178841"/>
                          <a:pt x="6713764" y="1426464"/>
                        </a:cubicBezTo>
                        <a:cubicBezTo>
                          <a:pt x="6751336" y="1674087"/>
                          <a:pt x="6673491" y="1657843"/>
                          <a:pt x="6713764" y="1842516"/>
                        </a:cubicBezTo>
                        <a:cubicBezTo>
                          <a:pt x="6754037" y="2027189"/>
                          <a:pt x="6645857" y="2149789"/>
                          <a:pt x="6713764" y="2436876"/>
                        </a:cubicBezTo>
                        <a:cubicBezTo>
                          <a:pt x="6781671" y="2723963"/>
                          <a:pt x="6689192" y="2881675"/>
                          <a:pt x="6713764" y="3031236"/>
                        </a:cubicBezTo>
                        <a:cubicBezTo>
                          <a:pt x="6738336" y="3180797"/>
                          <a:pt x="6700672" y="3452494"/>
                          <a:pt x="6713764" y="3685032"/>
                        </a:cubicBezTo>
                        <a:cubicBezTo>
                          <a:pt x="6726856" y="3917570"/>
                          <a:pt x="6668046" y="3985414"/>
                          <a:pt x="6713764" y="4101084"/>
                        </a:cubicBezTo>
                        <a:cubicBezTo>
                          <a:pt x="6759482" y="4216754"/>
                          <a:pt x="6636725" y="4509480"/>
                          <a:pt x="6713764" y="4754880"/>
                        </a:cubicBezTo>
                        <a:cubicBezTo>
                          <a:pt x="6790803" y="5000280"/>
                          <a:pt x="6693981" y="5054467"/>
                          <a:pt x="6713764" y="5289804"/>
                        </a:cubicBezTo>
                        <a:cubicBezTo>
                          <a:pt x="6733547" y="5525141"/>
                          <a:pt x="6665369" y="5689379"/>
                          <a:pt x="6713764" y="5943600"/>
                        </a:cubicBezTo>
                        <a:cubicBezTo>
                          <a:pt x="6491922" y="5984407"/>
                          <a:pt x="6343449" y="5893913"/>
                          <a:pt x="6154284" y="5943600"/>
                        </a:cubicBezTo>
                        <a:cubicBezTo>
                          <a:pt x="5965119" y="5993287"/>
                          <a:pt x="5864522" y="5895025"/>
                          <a:pt x="5594803" y="5943600"/>
                        </a:cubicBezTo>
                        <a:cubicBezTo>
                          <a:pt x="5325084" y="5992175"/>
                          <a:pt x="5308684" y="5919726"/>
                          <a:pt x="5236736" y="5943600"/>
                        </a:cubicBezTo>
                        <a:cubicBezTo>
                          <a:pt x="5164788" y="5967474"/>
                          <a:pt x="4964084" y="5904044"/>
                          <a:pt x="4878669" y="5943600"/>
                        </a:cubicBezTo>
                        <a:cubicBezTo>
                          <a:pt x="4793254" y="5983156"/>
                          <a:pt x="4369929" y="5872752"/>
                          <a:pt x="4184913" y="5943600"/>
                        </a:cubicBezTo>
                        <a:cubicBezTo>
                          <a:pt x="3999897" y="6014448"/>
                          <a:pt x="3948221" y="5915622"/>
                          <a:pt x="3759708" y="5943600"/>
                        </a:cubicBezTo>
                        <a:cubicBezTo>
                          <a:pt x="3571195" y="5971578"/>
                          <a:pt x="3451381" y="5913021"/>
                          <a:pt x="3334503" y="5943600"/>
                        </a:cubicBezTo>
                        <a:cubicBezTo>
                          <a:pt x="3217626" y="5974179"/>
                          <a:pt x="2956648" y="5898454"/>
                          <a:pt x="2775022" y="5943600"/>
                        </a:cubicBezTo>
                        <a:cubicBezTo>
                          <a:pt x="2593396" y="5988746"/>
                          <a:pt x="2518779" y="5902854"/>
                          <a:pt x="2349817" y="5943600"/>
                        </a:cubicBezTo>
                        <a:cubicBezTo>
                          <a:pt x="2180855" y="5984346"/>
                          <a:pt x="2115756" y="5930590"/>
                          <a:pt x="1924612" y="5943600"/>
                        </a:cubicBezTo>
                        <a:cubicBezTo>
                          <a:pt x="1733469" y="5956610"/>
                          <a:pt x="1479257" y="5879449"/>
                          <a:pt x="1230857" y="5943600"/>
                        </a:cubicBezTo>
                        <a:cubicBezTo>
                          <a:pt x="982457" y="6007751"/>
                          <a:pt x="851977" y="5893673"/>
                          <a:pt x="671376" y="5943600"/>
                        </a:cubicBezTo>
                        <a:cubicBezTo>
                          <a:pt x="490775" y="5993527"/>
                          <a:pt x="143446" y="5901102"/>
                          <a:pt x="0" y="5943600"/>
                        </a:cubicBezTo>
                        <a:cubicBezTo>
                          <a:pt x="-25736" y="5737204"/>
                          <a:pt x="14126" y="5610861"/>
                          <a:pt x="0" y="5468112"/>
                        </a:cubicBezTo>
                        <a:cubicBezTo>
                          <a:pt x="-14126" y="5325363"/>
                          <a:pt x="9094" y="5087473"/>
                          <a:pt x="0" y="4933188"/>
                        </a:cubicBezTo>
                        <a:cubicBezTo>
                          <a:pt x="-9094" y="4778903"/>
                          <a:pt x="46193" y="4479120"/>
                          <a:pt x="0" y="4279392"/>
                        </a:cubicBezTo>
                        <a:cubicBezTo>
                          <a:pt x="-46193" y="4079664"/>
                          <a:pt x="21181" y="3847194"/>
                          <a:pt x="0" y="3685032"/>
                        </a:cubicBezTo>
                        <a:cubicBezTo>
                          <a:pt x="-21181" y="3522870"/>
                          <a:pt x="15470" y="3213204"/>
                          <a:pt x="0" y="3090672"/>
                        </a:cubicBezTo>
                        <a:cubicBezTo>
                          <a:pt x="-15470" y="2968140"/>
                          <a:pt x="54218" y="2677950"/>
                          <a:pt x="0" y="2377440"/>
                        </a:cubicBezTo>
                        <a:cubicBezTo>
                          <a:pt x="-54218" y="2076930"/>
                          <a:pt x="17585" y="2016865"/>
                          <a:pt x="0" y="1723644"/>
                        </a:cubicBezTo>
                        <a:cubicBezTo>
                          <a:pt x="-17585" y="1430423"/>
                          <a:pt x="47044" y="1250968"/>
                          <a:pt x="0" y="1129284"/>
                        </a:cubicBezTo>
                        <a:cubicBezTo>
                          <a:pt x="-47044" y="1007600"/>
                          <a:pt x="52127" y="778399"/>
                          <a:pt x="0" y="534924"/>
                        </a:cubicBezTo>
                        <a:cubicBezTo>
                          <a:pt x="-52127" y="291449"/>
                          <a:pt x="5183" y="260428"/>
                          <a:pt x="0" y="0"/>
                        </a:cubicBezTo>
                        <a:close/>
                      </a:path>
                      <a:path w="6713764" h="5943600" stroke="0" extrusionOk="0">
                        <a:moveTo>
                          <a:pt x="0" y="0"/>
                        </a:moveTo>
                        <a:cubicBezTo>
                          <a:pt x="151592" y="-74477"/>
                          <a:pt x="516768" y="22273"/>
                          <a:pt x="693756" y="0"/>
                        </a:cubicBezTo>
                        <a:cubicBezTo>
                          <a:pt x="870744" y="-22273"/>
                          <a:pt x="986949" y="7586"/>
                          <a:pt x="1253236" y="0"/>
                        </a:cubicBezTo>
                        <a:cubicBezTo>
                          <a:pt x="1519523" y="-7586"/>
                          <a:pt x="1477711" y="7662"/>
                          <a:pt x="1678441" y="0"/>
                        </a:cubicBezTo>
                        <a:cubicBezTo>
                          <a:pt x="1879171" y="-7662"/>
                          <a:pt x="2071436" y="37017"/>
                          <a:pt x="2237921" y="0"/>
                        </a:cubicBezTo>
                        <a:cubicBezTo>
                          <a:pt x="2404406" y="-37017"/>
                          <a:pt x="2654678" y="82933"/>
                          <a:pt x="2931677" y="0"/>
                        </a:cubicBezTo>
                        <a:cubicBezTo>
                          <a:pt x="3208676" y="-82933"/>
                          <a:pt x="3204637" y="39490"/>
                          <a:pt x="3356882" y="0"/>
                        </a:cubicBezTo>
                        <a:cubicBezTo>
                          <a:pt x="3509127" y="-39490"/>
                          <a:pt x="3629816" y="34055"/>
                          <a:pt x="3714949" y="0"/>
                        </a:cubicBezTo>
                        <a:cubicBezTo>
                          <a:pt x="3800082" y="-34055"/>
                          <a:pt x="4082574" y="47338"/>
                          <a:pt x="4274430" y="0"/>
                        </a:cubicBezTo>
                        <a:cubicBezTo>
                          <a:pt x="4466286" y="-47338"/>
                          <a:pt x="4560626" y="889"/>
                          <a:pt x="4833910" y="0"/>
                        </a:cubicBezTo>
                        <a:cubicBezTo>
                          <a:pt x="5107194" y="-889"/>
                          <a:pt x="5274274" y="20506"/>
                          <a:pt x="5460528" y="0"/>
                        </a:cubicBezTo>
                        <a:cubicBezTo>
                          <a:pt x="5646782" y="-20506"/>
                          <a:pt x="5753345" y="13379"/>
                          <a:pt x="5952871" y="0"/>
                        </a:cubicBezTo>
                        <a:cubicBezTo>
                          <a:pt x="6152397" y="-13379"/>
                          <a:pt x="6429056" y="68846"/>
                          <a:pt x="6713764" y="0"/>
                        </a:cubicBezTo>
                        <a:cubicBezTo>
                          <a:pt x="6730849" y="218829"/>
                          <a:pt x="6694739" y="273770"/>
                          <a:pt x="6713764" y="475488"/>
                        </a:cubicBezTo>
                        <a:cubicBezTo>
                          <a:pt x="6732789" y="677206"/>
                          <a:pt x="6666769" y="871530"/>
                          <a:pt x="6713764" y="1010412"/>
                        </a:cubicBezTo>
                        <a:cubicBezTo>
                          <a:pt x="6760759" y="1149294"/>
                          <a:pt x="6711834" y="1261457"/>
                          <a:pt x="6713764" y="1485900"/>
                        </a:cubicBezTo>
                        <a:cubicBezTo>
                          <a:pt x="6715694" y="1710343"/>
                          <a:pt x="6655437" y="1791545"/>
                          <a:pt x="6713764" y="2080260"/>
                        </a:cubicBezTo>
                        <a:cubicBezTo>
                          <a:pt x="6772091" y="2368975"/>
                          <a:pt x="6708044" y="2473667"/>
                          <a:pt x="6713764" y="2615184"/>
                        </a:cubicBezTo>
                        <a:cubicBezTo>
                          <a:pt x="6719484" y="2756701"/>
                          <a:pt x="6629765" y="3009251"/>
                          <a:pt x="6713764" y="3328416"/>
                        </a:cubicBezTo>
                        <a:cubicBezTo>
                          <a:pt x="6797763" y="3647581"/>
                          <a:pt x="6690650" y="3603652"/>
                          <a:pt x="6713764" y="3863340"/>
                        </a:cubicBezTo>
                        <a:cubicBezTo>
                          <a:pt x="6736878" y="4123028"/>
                          <a:pt x="6673513" y="4233070"/>
                          <a:pt x="6713764" y="4338828"/>
                        </a:cubicBezTo>
                        <a:cubicBezTo>
                          <a:pt x="6754015" y="4444586"/>
                          <a:pt x="6695557" y="4672019"/>
                          <a:pt x="6713764" y="4873752"/>
                        </a:cubicBezTo>
                        <a:cubicBezTo>
                          <a:pt x="6731971" y="5075485"/>
                          <a:pt x="6629914" y="5673481"/>
                          <a:pt x="6713764" y="5943600"/>
                        </a:cubicBezTo>
                        <a:cubicBezTo>
                          <a:pt x="6487519" y="5956027"/>
                          <a:pt x="6242991" y="5936369"/>
                          <a:pt x="6087146" y="5943600"/>
                        </a:cubicBezTo>
                        <a:cubicBezTo>
                          <a:pt x="5931301" y="5950831"/>
                          <a:pt x="5704752" y="5897552"/>
                          <a:pt x="5527666" y="5943600"/>
                        </a:cubicBezTo>
                        <a:cubicBezTo>
                          <a:pt x="5350580" y="5989648"/>
                          <a:pt x="5066160" y="5875313"/>
                          <a:pt x="4901048" y="5943600"/>
                        </a:cubicBezTo>
                        <a:cubicBezTo>
                          <a:pt x="4735936" y="6011887"/>
                          <a:pt x="4360911" y="5881153"/>
                          <a:pt x="4207292" y="5943600"/>
                        </a:cubicBezTo>
                        <a:cubicBezTo>
                          <a:pt x="4053673" y="6006047"/>
                          <a:pt x="4006364" y="5937919"/>
                          <a:pt x="3849225" y="5943600"/>
                        </a:cubicBezTo>
                        <a:cubicBezTo>
                          <a:pt x="3692086" y="5949281"/>
                          <a:pt x="3580443" y="5907868"/>
                          <a:pt x="3491157" y="5943600"/>
                        </a:cubicBezTo>
                        <a:cubicBezTo>
                          <a:pt x="3401871" y="5979332"/>
                          <a:pt x="3101312" y="5902336"/>
                          <a:pt x="2998815" y="5943600"/>
                        </a:cubicBezTo>
                        <a:cubicBezTo>
                          <a:pt x="2896318" y="5984864"/>
                          <a:pt x="2601720" y="5877414"/>
                          <a:pt x="2439334" y="5943600"/>
                        </a:cubicBezTo>
                        <a:cubicBezTo>
                          <a:pt x="2276948" y="6009786"/>
                          <a:pt x="2114540" y="5937812"/>
                          <a:pt x="1946992" y="5943600"/>
                        </a:cubicBezTo>
                        <a:cubicBezTo>
                          <a:pt x="1779444" y="5949388"/>
                          <a:pt x="1580964" y="5871691"/>
                          <a:pt x="1320374" y="5943600"/>
                        </a:cubicBezTo>
                        <a:cubicBezTo>
                          <a:pt x="1059784" y="6015509"/>
                          <a:pt x="958207" y="5922702"/>
                          <a:pt x="626618" y="5943600"/>
                        </a:cubicBezTo>
                        <a:cubicBezTo>
                          <a:pt x="295029" y="5964498"/>
                          <a:pt x="151964" y="5928356"/>
                          <a:pt x="0" y="5943600"/>
                        </a:cubicBezTo>
                        <a:cubicBezTo>
                          <a:pt x="-506" y="5766831"/>
                          <a:pt x="1026" y="5666646"/>
                          <a:pt x="0" y="5408676"/>
                        </a:cubicBezTo>
                        <a:cubicBezTo>
                          <a:pt x="-1026" y="5150706"/>
                          <a:pt x="48192" y="4967111"/>
                          <a:pt x="0" y="4814316"/>
                        </a:cubicBezTo>
                        <a:cubicBezTo>
                          <a:pt x="-48192" y="4661521"/>
                          <a:pt x="5923" y="4294736"/>
                          <a:pt x="0" y="4101084"/>
                        </a:cubicBezTo>
                        <a:cubicBezTo>
                          <a:pt x="-5923" y="3907432"/>
                          <a:pt x="6415" y="3569208"/>
                          <a:pt x="0" y="3387852"/>
                        </a:cubicBezTo>
                        <a:cubicBezTo>
                          <a:pt x="-6415" y="3206496"/>
                          <a:pt x="49318" y="3058199"/>
                          <a:pt x="0" y="2971800"/>
                        </a:cubicBezTo>
                        <a:cubicBezTo>
                          <a:pt x="-49318" y="2885401"/>
                          <a:pt x="48459" y="2678116"/>
                          <a:pt x="0" y="2555748"/>
                        </a:cubicBezTo>
                        <a:cubicBezTo>
                          <a:pt x="-48459" y="2433380"/>
                          <a:pt x="18606" y="2309773"/>
                          <a:pt x="0" y="2139696"/>
                        </a:cubicBezTo>
                        <a:cubicBezTo>
                          <a:pt x="-18606" y="1969619"/>
                          <a:pt x="25443" y="1692652"/>
                          <a:pt x="0" y="1485900"/>
                        </a:cubicBezTo>
                        <a:cubicBezTo>
                          <a:pt x="-25443" y="1279148"/>
                          <a:pt x="42933" y="1198829"/>
                          <a:pt x="0" y="1069848"/>
                        </a:cubicBezTo>
                        <a:cubicBezTo>
                          <a:pt x="-42933" y="940867"/>
                          <a:pt x="36652" y="740008"/>
                          <a:pt x="0" y="653796"/>
                        </a:cubicBezTo>
                        <a:cubicBezTo>
                          <a:pt x="-36652" y="567584"/>
                          <a:pt x="732" y="2175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endParaRPr lang="en-US" sz="1600" b="1">
              <a:solidFill>
                <a:schemeClr val="tx1"/>
              </a:solidFill>
            </a:endParaRPr>
          </a:p>
        </p:txBody>
      </p:sp>
      <p:sp>
        <p:nvSpPr>
          <p:cNvPr id="43" name="TextBox 42">
            <a:extLst>
              <a:ext uri="{FF2B5EF4-FFF2-40B4-BE49-F238E27FC236}">
                <a16:creationId xmlns:a16="http://schemas.microsoft.com/office/drawing/2014/main" id="{DD299657-D036-4328-A7E7-687BEDEDC200}"/>
              </a:ext>
            </a:extLst>
          </p:cNvPr>
          <p:cNvSpPr txBox="1"/>
          <p:nvPr/>
        </p:nvSpPr>
        <p:spPr>
          <a:xfrm>
            <a:off x="17194544" y="3865935"/>
            <a:ext cx="3502827" cy="3293209"/>
          </a:xfrm>
          <a:prstGeom prst="rect">
            <a:avLst/>
          </a:prstGeom>
          <a:noFill/>
        </p:spPr>
        <p:txBody>
          <a:bodyPr wrap="square" rtlCol="0">
            <a:spAutoFit/>
          </a:bodyPr>
          <a:lstStyle/>
          <a:p>
            <a:r>
              <a:rPr lang="en-US" sz="2800" b="1"/>
              <a:t>Investment Seekers</a:t>
            </a:r>
          </a:p>
          <a:p>
            <a:r>
              <a:rPr lang="en-US" sz="1800" b="1"/>
              <a:t>Users will be able to see the trends in turnover profits for past properties with similar characteristics to properties they are planning to purchase. </a:t>
            </a:r>
          </a:p>
          <a:p>
            <a:r>
              <a:rPr lang="en-US" sz="1800" b="1"/>
              <a:t>Certain factors which could affect the flipping prices can be identified to help them decide what needs to be considered in their decisions.</a:t>
            </a:r>
          </a:p>
        </p:txBody>
      </p:sp>
      <p:sp>
        <p:nvSpPr>
          <p:cNvPr id="44" name="TextBox 43">
            <a:extLst>
              <a:ext uri="{FF2B5EF4-FFF2-40B4-BE49-F238E27FC236}">
                <a16:creationId xmlns:a16="http://schemas.microsoft.com/office/drawing/2014/main" id="{1B263F18-F5D5-42D8-AA01-FE01B82F7102}"/>
              </a:ext>
            </a:extLst>
          </p:cNvPr>
          <p:cNvSpPr txBox="1"/>
          <p:nvPr/>
        </p:nvSpPr>
        <p:spPr>
          <a:xfrm>
            <a:off x="12019117" y="3868746"/>
            <a:ext cx="3762374" cy="3293209"/>
          </a:xfrm>
          <a:prstGeom prst="rect">
            <a:avLst/>
          </a:prstGeom>
          <a:noFill/>
        </p:spPr>
        <p:txBody>
          <a:bodyPr wrap="square" rtlCol="0">
            <a:spAutoFit/>
          </a:bodyPr>
          <a:lstStyle/>
          <a:p>
            <a:r>
              <a:rPr lang="en-US" sz="2800" b="1"/>
              <a:t>Potential Home Seekers</a:t>
            </a:r>
          </a:p>
          <a:p>
            <a:r>
              <a:rPr lang="en-US" sz="1800" b="1"/>
              <a:t>With over a hundred thousand past property transactions records, buyers will be able to look at the trends of the property market over the previous years and isolate certain key factors such as location, type of property etc. to know what are the trends and past prices for similar properties as they search for their dream home.</a:t>
            </a:r>
          </a:p>
        </p:txBody>
      </p:sp>
      <p:pic>
        <p:nvPicPr>
          <p:cNvPr id="46" name="Picture 45" descr="A group of people in matching outfits&#10;&#10;Description automatically generated with low confidence">
            <a:extLst>
              <a:ext uri="{FF2B5EF4-FFF2-40B4-BE49-F238E27FC236}">
                <a16:creationId xmlns:a16="http://schemas.microsoft.com/office/drawing/2014/main" id="{7D2B87D8-71FF-46C7-85B6-CDE90B806E89}"/>
              </a:ext>
            </a:extLst>
          </p:cNvPr>
          <p:cNvPicPr>
            <a:picLocks noChangeAspect="1"/>
          </p:cNvPicPr>
          <p:nvPr/>
        </p:nvPicPr>
        <p:blipFill rotWithShape="1">
          <a:blip r:embed="rId8">
            <a:extLst>
              <a:ext uri="{28A0092B-C50C-407E-A947-70E740481C1C}">
                <a14:useLocalDpi xmlns:a14="http://schemas.microsoft.com/office/drawing/2010/main" val="0"/>
              </a:ext>
            </a:extLst>
          </a:blip>
          <a:srcRect l="1238" t="-2295" r="78341" b="2295"/>
          <a:stretch/>
        </p:blipFill>
        <p:spPr>
          <a:xfrm>
            <a:off x="10303103" y="4355203"/>
            <a:ext cx="1716014" cy="2383004"/>
          </a:xfrm>
          <a:prstGeom prst="rect">
            <a:avLst/>
          </a:prstGeom>
        </p:spPr>
      </p:pic>
      <p:pic>
        <p:nvPicPr>
          <p:cNvPr id="50" name="Picture 49" descr="A person in a suit and tie&#10;&#10;Description automatically generated with medium confidence">
            <a:extLst>
              <a:ext uri="{FF2B5EF4-FFF2-40B4-BE49-F238E27FC236}">
                <a16:creationId xmlns:a16="http://schemas.microsoft.com/office/drawing/2014/main" id="{B32CD07B-C014-4369-97B4-A88D975E2D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159258" y="4355203"/>
            <a:ext cx="1080240" cy="2599955"/>
          </a:xfrm>
          <a:prstGeom prst="rect">
            <a:avLst/>
          </a:prstGeom>
        </p:spPr>
      </p:pic>
      <p:sp>
        <p:nvSpPr>
          <p:cNvPr id="22" name="Teardrop 21">
            <a:extLst>
              <a:ext uri="{FF2B5EF4-FFF2-40B4-BE49-F238E27FC236}">
                <a16:creationId xmlns:a16="http://schemas.microsoft.com/office/drawing/2014/main" id="{DD222F7D-348A-435C-B62C-DE4EABB51D72}"/>
              </a:ext>
            </a:extLst>
          </p:cNvPr>
          <p:cNvSpPr/>
          <p:nvPr/>
        </p:nvSpPr>
        <p:spPr>
          <a:xfrm>
            <a:off x="412750" y="7357259"/>
            <a:ext cx="1407886" cy="1419294"/>
          </a:xfrm>
          <a:prstGeom prst="teardrop">
            <a:avLst/>
          </a:prstGeom>
          <a:solidFill>
            <a:srgbClr val="F1A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4486501E-6EF3-48E5-9473-79BE87139B6F}"/>
              </a:ext>
            </a:extLst>
          </p:cNvPr>
          <p:cNvSpPr txBox="1"/>
          <p:nvPr/>
        </p:nvSpPr>
        <p:spPr>
          <a:xfrm>
            <a:off x="1654627" y="7787586"/>
            <a:ext cx="5768068" cy="523220"/>
          </a:xfrm>
          <a:prstGeom prst="rect">
            <a:avLst/>
          </a:prstGeom>
          <a:solidFill>
            <a:srgbClr val="F1A069"/>
          </a:solidFill>
        </p:spPr>
        <p:txBody>
          <a:bodyPr wrap="square" rtlCol="0">
            <a:spAutoFit/>
          </a:bodyPr>
          <a:lstStyle/>
          <a:p>
            <a:pPr algn="ctr"/>
            <a:r>
              <a:rPr lang="en-US" sz="2800" b="1"/>
              <a:t>Data</a:t>
            </a:r>
            <a:endParaRPr lang="en-GB" sz="2800" b="1"/>
          </a:p>
        </p:txBody>
      </p:sp>
      <p:sp>
        <p:nvSpPr>
          <p:cNvPr id="26" name="Rectangle 25">
            <a:extLst>
              <a:ext uri="{FF2B5EF4-FFF2-40B4-BE49-F238E27FC236}">
                <a16:creationId xmlns:a16="http://schemas.microsoft.com/office/drawing/2014/main" id="{AAEA3D1D-57DA-4CE9-A724-018BE9F5235F}"/>
              </a:ext>
            </a:extLst>
          </p:cNvPr>
          <p:cNvSpPr/>
          <p:nvPr/>
        </p:nvSpPr>
        <p:spPr>
          <a:xfrm>
            <a:off x="412750" y="8979198"/>
            <a:ext cx="7009945" cy="1658225"/>
          </a:xfrm>
          <a:prstGeom prst="rect">
            <a:avLst/>
          </a:prstGeom>
          <a:solidFill>
            <a:srgbClr val="F1A069"/>
          </a:solidFill>
          <a:ln>
            <a:solidFill>
              <a:schemeClr val="bg1"/>
            </a:solidFill>
            <a:prstDash val="dash"/>
            <a:extLst>
              <a:ext uri="{C807C97D-BFC1-408E-A445-0C87EB9F89A2}">
                <ask:lineSketchStyleProps xmlns:ask="http://schemas.microsoft.com/office/drawing/2018/sketchyshapes" sd="981765707">
                  <a:custGeom>
                    <a:avLst/>
                    <a:gdLst>
                      <a:gd name="connsiteX0" fmla="*/ 0 w 6713764"/>
                      <a:gd name="connsiteY0" fmla="*/ 0 h 5943600"/>
                      <a:gd name="connsiteX1" fmla="*/ 492343 w 6713764"/>
                      <a:gd name="connsiteY1" fmla="*/ 0 h 5943600"/>
                      <a:gd name="connsiteX2" fmla="*/ 917548 w 6713764"/>
                      <a:gd name="connsiteY2" fmla="*/ 0 h 5943600"/>
                      <a:gd name="connsiteX3" fmla="*/ 1611303 w 6713764"/>
                      <a:gd name="connsiteY3" fmla="*/ 0 h 5943600"/>
                      <a:gd name="connsiteX4" fmla="*/ 2036508 w 6713764"/>
                      <a:gd name="connsiteY4" fmla="*/ 0 h 5943600"/>
                      <a:gd name="connsiteX5" fmla="*/ 2528851 w 6713764"/>
                      <a:gd name="connsiteY5" fmla="*/ 0 h 5943600"/>
                      <a:gd name="connsiteX6" fmla="*/ 3088331 w 6713764"/>
                      <a:gd name="connsiteY6" fmla="*/ 0 h 5943600"/>
                      <a:gd name="connsiteX7" fmla="*/ 3714949 w 6713764"/>
                      <a:gd name="connsiteY7" fmla="*/ 0 h 5943600"/>
                      <a:gd name="connsiteX8" fmla="*/ 4341567 w 6713764"/>
                      <a:gd name="connsiteY8" fmla="*/ 0 h 5943600"/>
                      <a:gd name="connsiteX9" fmla="*/ 4699635 w 6713764"/>
                      <a:gd name="connsiteY9" fmla="*/ 0 h 5943600"/>
                      <a:gd name="connsiteX10" fmla="*/ 5191977 w 6713764"/>
                      <a:gd name="connsiteY10" fmla="*/ 0 h 5943600"/>
                      <a:gd name="connsiteX11" fmla="*/ 5818595 w 6713764"/>
                      <a:gd name="connsiteY11" fmla="*/ 0 h 5943600"/>
                      <a:gd name="connsiteX12" fmla="*/ 6713764 w 6713764"/>
                      <a:gd name="connsiteY12" fmla="*/ 0 h 5943600"/>
                      <a:gd name="connsiteX13" fmla="*/ 6713764 w 6713764"/>
                      <a:gd name="connsiteY13" fmla="*/ 713232 h 5943600"/>
                      <a:gd name="connsiteX14" fmla="*/ 6713764 w 6713764"/>
                      <a:gd name="connsiteY14" fmla="*/ 1426464 h 5943600"/>
                      <a:gd name="connsiteX15" fmla="*/ 6713764 w 6713764"/>
                      <a:gd name="connsiteY15" fmla="*/ 1842516 h 5943600"/>
                      <a:gd name="connsiteX16" fmla="*/ 6713764 w 6713764"/>
                      <a:gd name="connsiteY16" fmla="*/ 2436876 h 5943600"/>
                      <a:gd name="connsiteX17" fmla="*/ 6713764 w 6713764"/>
                      <a:gd name="connsiteY17" fmla="*/ 3031236 h 5943600"/>
                      <a:gd name="connsiteX18" fmla="*/ 6713764 w 6713764"/>
                      <a:gd name="connsiteY18" fmla="*/ 3685032 h 5943600"/>
                      <a:gd name="connsiteX19" fmla="*/ 6713764 w 6713764"/>
                      <a:gd name="connsiteY19" fmla="*/ 4101084 h 5943600"/>
                      <a:gd name="connsiteX20" fmla="*/ 6713764 w 6713764"/>
                      <a:gd name="connsiteY20" fmla="*/ 4754880 h 5943600"/>
                      <a:gd name="connsiteX21" fmla="*/ 6713764 w 6713764"/>
                      <a:gd name="connsiteY21" fmla="*/ 5289804 h 5943600"/>
                      <a:gd name="connsiteX22" fmla="*/ 6713764 w 6713764"/>
                      <a:gd name="connsiteY22" fmla="*/ 5943600 h 5943600"/>
                      <a:gd name="connsiteX23" fmla="*/ 6154284 w 6713764"/>
                      <a:gd name="connsiteY23" fmla="*/ 5943600 h 5943600"/>
                      <a:gd name="connsiteX24" fmla="*/ 5594803 w 6713764"/>
                      <a:gd name="connsiteY24" fmla="*/ 5943600 h 5943600"/>
                      <a:gd name="connsiteX25" fmla="*/ 5236736 w 6713764"/>
                      <a:gd name="connsiteY25" fmla="*/ 5943600 h 5943600"/>
                      <a:gd name="connsiteX26" fmla="*/ 4878669 w 6713764"/>
                      <a:gd name="connsiteY26" fmla="*/ 5943600 h 5943600"/>
                      <a:gd name="connsiteX27" fmla="*/ 4184913 w 6713764"/>
                      <a:gd name="connsiteY27" fmla="*/ 5943600 h 5943600"/>
                      <a:gd name="connsiteX28" fmla="*/ 3759708 w 6713764"/>
                      <a:gd name="connsiteY28" fmla="*/ 5943600 h 5943600"/>
                      <a:gd name="connsiteX29" fmla="*/ 3334503 w 6713764"/>
                      <a:gd name="connsiteY29" fmla="*/ 5943600 h 5943600"/>
                      <a:gd name="connsiteX30" fmla="*/ 2775022 w 6713764"/>
                      <a:gd name="connsiteY30" fmla="*/ 5943600 h 5943600"/>
                      <a:gd name="connsiteX31" fmla="*/ 2349817 w 6713764"/>
                      <a:gd name="connsiteY31" fmla="*/ 5943600 h 5943600"/>
                      <a:gd name="connsiteX32" fmla="*/ 1924612 w 6713764"/>
                      <a:gd name="connsiteY32" fmla="*/ 5943600 h 5943600"/>
                      <a:gd name="connsiteX33" fmla="*/ 1230857 w 6713764"/>
                      <a:gd name="connsiteY33" fmla="*/ 5943600 h 5943600"/>
                      <a:gd name="connsiteX34" fmla="*/ 671376 w 6713764"/>
                      <a:gd name="connsiteY34" fmla="*/ 5943600 h 5943600"/>
                      <a:gd name="connsiteX35" fmla="*/ 0 w 6713764"/>
                      <a:gd name="connsiteY35" fmla="*/ 5943600 h 5943600"/>
                      <a:gd name="connsiteX36" fmla="*/ 0 w 6713764"/>
                      <a:gd name="connsiteY36" fmla="*/ 5468112 h 5943600"/>
                      <a:gd name="connsiteX37" fmla="*/ 0 w 6713764"/>
                      <a:gd name="connsiteY37" fmla="*/ 4933188 h 5943600"/>
                      <a:gd name="connsiteX38" fmla="*/ 0 w 6713764"/>
                      <a:gd name="connsiteY38" fmla="*/ 4279392 h 5943600"/>
                      <a:gd name="connsiteX39" fmla="*/ 0 w 6713764"/>
                      <a:gd name="connsiteY39" fmla="*/ 3685032 h 5943600"/>
                      <a:gd name="connsiteX40" fmla="*/ 0 w 6713764"/>
                      <a:gd name="connsiteY40" fmla="*/ 3090672 h 5943600"/>
                      <a:gd name="connsiteX41" fmla="*/ 0 w 6713764"/>
                      <a:gd name="connsiteY41" fmla="*/ 2377440 h 5943600"/>
                      <a:gd name="connsiteX42" fmla="*/ 0 w 6713764"/>
                      <a:gd name="connsiteY42" fmla="*/ 1723644 h 5943600"/>
                      <a:gd name="connsiteX43" fmla="*/ 0 w 6713764"/>
                      <a:gd name="connsiteY43" fmla="*/ 1129284 h 5943600"/>
                      <a:gd name="connsiteX44" fmla="*/ 0 w 6713764"/>
                      <a:gd name="connsiteY44" fmla="*/ 534924 h 5943600"/>
                      <a:gd name="connsiteX45" fmla="*/ 0 w 6713764"/>
                      <a:gd name="connsiteY45"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713764" h="5943600" fill="none" extrusionOk="0">
                        <a:moveTo>
                          <a:pt x="0" y="0"/>
                        </a:moveTo>
                        <a:cubicBezTo>
                          <a:pt x="237442" y="-22138"/>
                          <a:pt x="319866" y="7073"/>
                          <a:pt x="492343" y="0"/>
                        </a:cubicBezTo>
                        <a:cubicBezTo>
                          <a:pt x="664820" y="-7073"/>
                          <a:pt x="821294" y="16560"/>
                          <a:pt x="917548" y="0"/>
                        </a:cubicBezTo>
                        <a:cubicBezTo>
                          <a:pt x="1013803" y="-16560"/>
                          <a:pt x="1425009" y="62402"/>
                          <a:pt x="1611303" y="0"/>
                        </a:cubicBezTo>
                        <a:cubicBezTo>
                          <a:pt x="1797598" y="-62402"/>
                          <a:pt x="1860377" y="48234"/>
                          <a:pt x="2036508" y="0"/>
                        </a:cubicBezTo>
                        <a:cubicBezTo>
                          <a:pt x="2212640" y="-48234"/>
                          <a:pt x="2388470" y="20419"/>
                          <a:pt x="2528851" y="0"/>
                        </a:cubicBezTo>
                        <a:cubicBezTo>
                          <a:pt x="2669232" y="-20419"/>
                          <a:pt x="2886983" y="49451"/>
                          <a:pt x="3088331" y="0"/>
                        </a:cubicBezTo>
                        <a:cubicBezTo>
                          <a:pt x="3289679" y="-49451"/>
                          <a:pt x="3480522" y="22447"/>
                          <a:pt x="3714949" y="0"/>
                        </a:cubicBezTo>
                        <a:cubicBezTo>
                          <a:pt x="3949376" y="-22447"/>
                          <a:pt x="4092384" y="62181"/>
                          <a:pt x="4341567" y="0"/>
                        </a:cubicBezTo>
                        <a:cubicBezTo>
                          <a:pt x="4590750" y="-62181"/>
                          <a:pt x="4524567" y="21926"/>
                          <a:pt x="4699635" y="0"/>
                        </a:cubicBezTo>
                        <a:cubicBezTo>
                          <a:pt x="4874703" y="-21926"/>
                          <a:pt x="5040994" y="32486"/>
                          <a:pt x="5191977" y="0"/>
                        </a:cubicBezTo>
                        <a:cubicBezTo>
                          <a:pt x="5342960" y="-32486"/>
                          <a:pt x="5559235" y="8044"/>
                          <a:pt x="5818595" y="0"/>
                        </a:cubicBezTo>
                        <a:cubicBezTo>
                          <a:pt x="6077955" y="-8044"/>
                          <a:pt x="6488529" y="87332"/>
                          <a:pt x="6713764" y="0"/>
                        </a:cubicBezTo>
                        <a:cubicBezTo>
                          <a:pt x="6745136" y="232285"/>
                          <a:pt x="6689704" y="396852"/>
                          <a:pt x="6713764" y="713232"/>
                        </a:cubicBezTo>
                        <a:cubicBezTo>
                          <a:pt x="6737824" y="1029612"/>
                          <a:pt x="6676192" y="1178841"/>
                          <a:pt x="6713764" y="1426464"/>
                        </a:cubicBezTo>
                        <a:cubicBezTo>
                          <a:pt x="6751336" y="1674087"/>
                          <a:pt x="6673491" y="1657843"/>
                          <a:pt x="6713764" y="1842516"/>
                        </a:cubicBezTo>
                        <a:cubicBezTo>
                          <a:pt x="6754037" y="2027189"/>
                          <a:pt x="6645857" y="2149789"/>
                          <a:pt x="6713764" y="2436876"/>
                        </a:cubicBezTo>
                        <a:cubicBezTo>
                          <a:pt x="6781671" y="2723963"/>
                          <a:pt x="6689192" y="2881675"/>
                          <a:pt x="6713764" y="3031236"/>
                        </a:cubicBezTo>
                        <a:cubicBezTo>
                          <a:pt x="6738336" y="3180797"/>
                          <a:pt x="6700672" y="3452494"/>
                          <a:pt x="6713764" y="3685032"/>
                        </a:cubicBezTo>
                        <a:cubicBezTo>
                          <a:pt x="6726856" y="3917570"/>
                          <a:pt x="6668046" y="3985414"/>
                          <a:pt x="6713764" y="4101084"/>
                        </a:cubicBezTo>
                        <a:cubicBezTo>
                          <a:pt x="6759482" y="4216754"/>
                          <a:pt x="6636725" y="4509480"/>
                          <a:pt x="6713764" y="4754880"/>
                        </a:cubicBezTo>
                        <a:cubicBezTo>
                          <a:pt x="6790803" y="5000280"/>
                          <a:pt x="6693981" y="5054467"/>
                          <a:pt x="6713764" y="5289804"/>
                        </a:cubicBezTo>
                        <a:cubicBezTo>
                          <a:pt x="6733547" y="5525141"/>
                          <a:pt x="6665369" y="5689379"/>
                          <a:pt x="6713764" y="5943600"/>
                        </a:cubicBezTo>
                        <a:cubicBezTo>
                          <a:pt x="6491922" y="5984407"/>
                          <a:pt x="6343449" y="5893913"/>
                          <a:pt x="6154284" y="5943600"/>
                        </a:cubicBezTo>
                        <a:cubicBezTo>
                          <a:pt x="5965119" y="5993287"/>
                          <a:pt x="5864522" y="5895025"/>
                          <a:pt x="5594803" y="5943600"/>
                        </a:cubicBezTo>
                        <a:cubicBezTo>
                          <a:pt x="5325084" y="5992175"/>
                          <a:pt x="5308684" y="5919726"/>
                          <a:pt x="5236736" y="5943600"/>
                        </a:cubicBezTo>
                        <a:cubicBezTo>
                          <a:pt x="5164788" y="5967474"/>
                          <a:pt x="4964084" y="5904044"/>
                          <a:pt x="4878669" y="5943600"/>
                        </a:cubicBezTo>
                        <a:cubicBezTo>
                          <a:pt x="4793254" y="5983156"/>
                          <a:pt x="4369929" y="5872752"/>
                          <a:pt x="4184913" y="5943600"/>
                        </a:cubicBezTo>
                        <a:cubicBezTo>
                          <a:pt x="3999897" y="6014448"/>
                          <a:pt x="3948221" y="5915622"/>
                          <a:pt x="3759708" y="5943600"/>
                        </a:cubicBezTo>
                        <a:cubicBezTo>
                          <a:pt x="3571195" y="5971578"/>
                          <a:pt x="3451381" y="5913021"/>
                          <a:pt x="3334503" y="5943600"/>
                        </a:cubicBezTo>
                        <a:cubicBezTo>
                          <a:pt x="3217626" y="5974179"/>
                          <a:pt x="2956648" y="5898454"/>
                          <a:pt x="2775022" y="5943600"/>
                        </a:cubicBezTo>
                        <a:cubicBezTo>
                          <a:pt x="2593396" y="5988746"/>
                          <a:pt x="2518779" y="5902854"/>
                          <a:pt x="2349817" y="5943600"/>
                        </a:cubicBezTo>
                        <a:cubicBezTo>
                          <a:pt x="2180855" y="5984346"/>
                          <a:pt x="2115756" y="5930590"/>
                          <a:pt x="1924612" y="5943600"/>
                        </a:cubicBezTo>
                        <a:cubicBezTo>
                          <a:pt x="1733469" y="5956610"/>
                          <a:pt x="1479257" y="5879449"/>
                          <a:pt x="1230857" y="5943600"/>
                        </a:cubicBezTo>
                        <a:cubicBezTo>
                          <a:pt x="982457" y="6007751"/>
                          <a:pt x="851977" y="5893673"/>
                          <a:pt x="671376" y="5943600"/>
                        </a:cubicBezTo>
                        <a:cubicBezTo>
                          <a:pt x="490775" y="5993527"/>
                          <a:pt x="143446" y="5901102"/>
                          <a:pt x="0" y="5943600"/>
                        </a:cubicBezTo>
                        <a:cubicBezTo>
                          <a:pt x="-25736" y="5737204"/>
                          <a:pt x="14126" y="5610861"/>
                          <a:pt x="0" y="5468112"/>
                        </a:cubicBezTo>
                        <a:cubicBezTo>
                          <a:pt x="-14126" y="5325363"/>
                          <a:pt x="9094" y="5087473"/>
                          <a:pt x="0" y="4933188"/>
                        </a:cubicBezTo>
                        <a:cubicBezTo>
                          <a:pt x="-9094" y="4778903"/>
                          <a:pt x="46193" y="4479120"/>
                          <a:pt x="0" y="4279392"/>
                        </a:cubicBezTo>
                        <a:cubicBezTo>
                          <a:pt x="-46193" y="4079664"/>
                          <a:pt x="21181" y="3847194"/>
                          <a:pt x="0" y="3685032"/>
                        </a:cubicBezTo>
                        <a:cubicBezTo>
                          <a:pt x="-21181" y="3522870"/>
                          <a:pt x="15470" y="3213204"/>
                          <a:pt x="0" y="3090672"/>
                        </a:cubicBezTo>
                        <a:cubicBezTo>
                          <a:pt x="-15470" y="2968140"/>
                          <a:pt x="54218" y="2677950"/>
                          <a:pt x="0" y="2377440"/>
                        </a:cubicBezTo>
                        <a:cubicBezTo>
                          <a:pt x="-54218" y="2076930"/>
                          <a:pt x="17585" y="2016865"/>
                          <a:pt x="0" y="1723644"/>
                        </a:cubicBezTo>
                        <a:cubicBezTo>
                          <a:pt x="-17585" y="1430423"/>
                          <a:pt x="47044" y="1250968"/>
                          <a:pt x="0" y="1129284"/>
                        </a:cubicBezTo>
                        <a:cubicBezTo>
                          <a:pt x="-47044" y="1007600"/>
                          <a:pt x="52127" y="778399"/>
                          <a:pt x="0" y="534924"/>
                        </a:cubicBezTo>
                        <a:cubicBezTo>
                          <a:pt x="-52127" y="291449"/>
                          <a:pt x="5183" y="260428"/>
                          <a:pt x="0" y="0"/>
                        </a:cubicBezTo>
                        <a:close/>
                      </a:path>
                      <a:path w="6713764" h="5943600" stroke="0" extrusionOk="0">
                        <a:moveTo>
                          <a:pt x="0" y="0"/>
                        </a:moveTo>
                        <a:cubicBezTo>
                          <a:pt x="151592" y="-74477"/>
                          <a:pt x="516768" y="22273"/>
                          <a:pt x="693756" y="0"/>
                        </a:cubicBezTo>
                        <a:cubicBezTo>
                          <a:pt x="870744" y="-22273"/>
                          <a:pt x="986949" y="7586"/>
                          <a:pt x="1253236" y="0"/>
                        </a:cubicBezTo>
                        <a:cubicBezTo>
                          <a:pt x="1519523" y="-7586"/>
                          <a:pt x="1477711" y="7662"/>
                          <a:pt x="1678441" y="0"/>
                        </a:cubicBezTo>
                        <a:cubicBezTo>
                          <a:pt x="1879171" y="-7662"/>
                          <a:pt x="2071436" y="37017"/>
                          <a:pt x="2237921" y="0"/>
                        </a:cubicBezTo>
                        <a:cubicBezTo>
                          <a:pt x="2404406" y="-37017"/>
                          <a:pt x="2654678" y="82933"/>
                          <a:pt x="2931677" y="0"/>
                        </a:cubicBezTo>
                        <a:cubicBezTo>
                          <a:pt x="3208676" y="-82933"/>
                          <a:pt x="3204637" y="39490"/>
                          <a:pt x="3356882" y="0"/>
                        </a:cubicBezTo>
                        <a:cubicBezTo>
                          <a:pt x="3509127" y="-39490"/>
                          <a:pt x="3629816" y="34055"/>
                          <a:pt x="3714949" y="0"/>
                        </a:cubicBezTo>
                        <a:cubicBezTo>
                          <a:pt x="3800082" y="-34055"/>
                          <a:pt x="4082574" y="47338"/>
                          <a:pt x="4274430" y="0"/>
                        </a:cubicBezTo>
                        <a:cubicBezTo>
                          <a:pt x="4466286" y="-47338"/>
                          <a:pt x="4560626" y="889"/>
                          <a:pt x="4833910" y="0"/>
                        </a:cubicBezTo>
                        <a:cubicBezTo>
                          <a:pt x="5107194" y="-889"/>
                          <a:pt x="5274274" y="20506"/>
                          <a:pt x="5460528" y="0"/>
                        </a:cubicBezTo>
                        <a:cubicBezTo>
                          <a:pt x="5646782" y="-20506"/>
                          <a:pt x="5753345" y="13379"/>
                          <a:pt x="5952871" y="0"/>
                        </a:cubicBezTo>
                        <a:cubicBezTo>
                          <a:pt x="6152397" y="-13379"/>
                          <a:pt x="6429056" y="68846"/>
                          <a:pt x="6713764" y="0"/>
                        </a:cubicBezTo>
                        <a:cubicBezTo>
                          <a:pt x="6730849" y="218829"/>
                          <a:pt x="6694739" y="273770"/>
                          <a:pt x="6713764" y="475488"/>
                        </a:cubicBezTo>
                        <a:cubicBezTo>
                          <a:pt x="6732789" y="677206"/>
                          <a:pt x="6666769" y="871530"/>
                          <a:pt x="6713764" y="1010412"/>
                        </a:cubicBezTo>
                        <a:cubicBezTo>
                          <a:pt x="6760759" y="1149294"/>
                          <a:pt x="6711834" y="1261457"/>
                          <a:pt x="6713764" y="1485900"/>
                        </a:cubicBezTo>
                        <a:cubicBezTo>
                          <a:pt x="6715694" y="1710343"/>
                          <a:pt x="6655437" y="1791545"/>
                          <a:pt x="6713764" y="2080260"/>
                        </a:cubicBezTo>
                        <a:cubicBezTo>
                          <a:pt x="6772091" y="2368975"/>
                          <a:pt x="6708044" y="2473667"/>
                          <a:pt x="6713764" y="2615184"/>
                        </a:cubicBezTo>
                        <a:cubicBezTo>
                          <a:pt x="6719484" y="2756701"/>
                          <a:pt x="6629765" y="3009251"/>
                          <a:pt x="6713764" y="3328416"/>
                        </a:cubicBezTo>
                        <a:cubicBezTo>
                          <a:pt x="6797763" y="3647581"/>
                          <a:pt x="6690650" y="3603652"/>
                          <a:pt x="6713764" y="3863340"/>
                        </a:cubicBezTo>
                        <a:cubicBezTo>
                          <a:pt x="6736878" y="4123028"/>
                          <a:pt x="6673513" y="4233070"/>
                          <a:pt x="6713764" y="4338828"/>
                        </a:cubicBezTo>
                        <a:cubicBezTo>
                          <a:pt x="6754015" y="4444586"/>
                          <a:pt x="6695557" y="4672019"/>
                          <a:pt x="6713764" y="4873752"/>
                        </a:cubicBezTo>
                        <a:cubicBezTo>
                          <a:pt x="6731971" y="5075485"/>
                          <a:pt x="6629914" y="5673481"/>
                          <a:pt x="6713764" y="5943600"/>
                        </a:cubicBezTo>
                        <a:cubicBezTo>
                          <a:pt x="6487519" y="5956027"/>
                          <a:pt x="6242991" y="5936369"/>
                          <a:pt x="6087146" y="5943600"/>
                        </a:cubicBezTo>
                        <a:cubicBezTo>
                          <a:pt x="5931301" y="5950831"/>
                          <a:pt x="5704752" y="5897552"/>
                          <a:pt x="5527666" y="5943600"/>
                        </a:cubicBezTo>
                        <a:cubicBezTo>
                          <a:pt x="5350580" y="5989648"/>
                          <a:pt x="5066160" y="5875313"/>
                          <a:pt x="4901048" y="5943600"/>
                        </a:cubicBezTo>
                        <a:cubicBezTo>
                          <a:pt x="4735936" y="6011887"/>
                          <a:pt x="4360911" y="5881153"/>
                          <a:pt x="4207292" y="5943600"/>
                        </a:cubicBezTo>
                        <a:cubicBezTo>
                          <a:pt x="4053673" y="6006047"/>
                          <a:pt x="4006364" y="5937919"/>
                          <a:pt x="3849225" y="5943600"/>
                        </a:cubicBezTo>
                        <a:cubicBezTo>
                          <a:pt x="3692086" y="5949281"/>
                          <a:pt x="3580443" y="5907868"/>
                          <a:pt x="3491157" y="5943600"/>
                        </a:cubicBezTo>
                        <a:cubicBezTo>
                          <a:pt x="3401871" y="5979332"/>
                          <a:pt x="3101312" y="5902336"/>
                          <a:pt x="2998815" y="5943600"/>
                        </a:cubicBezTo>
                        <a:cubicBezTo>
                          <a:pt x="2896318" y="5984864"/>
                          <a:pt x="2601720" y="5877414"/>
                          <a:pt x="2439334" y="5943600"/>
                        </a:cubicBezTo>
                        <a:cubicBezTo>
                          <a:pt x="2276948" y="6009786"/>
                          <a:pt x="2114540" y="5937812"/>
                          <a:pt x="1946992" y="5943600"/>
                        </a:cubicBezTo>
                        <a:cubicBezTo>
                          <a:pt x="1779444" y="5949388"/>
                          <a:pt x="1580964" y="5871691"/>
                          <a:pt x="1320374" y="5943600"/>
                        </a:cubicBezTo>
                        <a:cubicBezTo>
                          <a:pt x="1059784" y="6015509"/>
                          <a:pt x="958207" y="5922702"/>
                          <a:pt x="626618" y="5943600"/>
                        </a:cubicBezTo>
                        <a:cubicBezTo>
                          <a:pt x="295029" y="5964498"/>
                          <a:pt x="151964" y="5928356"/>
                          <a:pt x="0" y="5943600"/>
                        </a:cubicBezTo>
                        <a:cubicBezTo>
                          <a:pt x="-506" y="5766831"/>
                          <a:pt x="1026" y="5666646"/>
                          <a:pt x="0" y="5408676"/>
                        </a:cubicBezTo>
                        <a:cubicBezTo>
                          <a:pt x="-1026" y="5150706"/>
                          <a:pt x="48192" y="4967111"/>
                          <a:pt x="0" y="4814316"/>
                        </a:cubicBezTo>
                        <a:cubicBezTo>
                          <a:pt x="-48192" y="4661521"/>
                          <a:pt x="5923" y="4294736"/>
                          <a:pt x="0" y="4101084"/>
                        </a:cubicBezTo>
                        <a:cubicBezTo>
                          <a:pt x="-5923" y="3907432"/>
                          <a:pt x="6415" y="3569208"/>
                          <a:pt x="0" y="3387852"/>
                        </a:cubicBezTo>
                        <a:cubicBezTo>
                          <a:pt x="-6415" y="3206496"/>
                          <a:pt x="49318" y="3058199"/>
                          <a:pt x="0" y="2971800"/>
                        </a:cubicBezTo>
                        <a:cubicBezTo>
                          <a:pt x="-49318" y="2885401"/>
                          <a:pt x="48459" y="2678116"/>
                          <a:pt x="0" y="2555748"/>
                        </a:cubicBezTo>
                        <a:cubicBezTo>
                          <a:pt x="-48459" y="2433380"/>
                          <a:pt x="18606" y="2309773"/>
                          <a:pt x="0" y="2139696"/>
                        </a:cubicBezTo>
                        <a:cubicBezTo>
                          <a:pt x="-18606" y="1969619"/>
                          <a:pt x="25443" y="1692652"/>
                          <a:pt x="0" y="1485900"/>
                        </a:cubicBezTo>
                        <a:cubicBezTo>
                          <a:pt x="-25443" y="1279148"/>
                          <a:pt x="42933" y="1198829"/>
                          <a:pt x="0" y="1069848"/>
                        </a:cubicBezTo>
                        <a:cubicBezTo>
                          <a:pt x="-42933" y="940867"/>
                          <a:pt x="36652" y="740008"/>
                          <a:pt x="0" y="653796"/>
                        </a:cubicBezTo>
                        <a:cubicBezTo>
                          <a:pt x="-36652" y="567584"/>
                          <a:pt x="732" y="2175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600" b="1">
                <a:solidFill>
                  <a:schemeClr val="tx1"/>
                </a:solidFill>
              </a:rPr>
              <a:t>Data set used is obtained from the Realis database which has comprehensive transactional information regarding the Singapore private property market recorded by the Urban Redevelopment Authority.</a:t>
            </a:r>
          </a:p>
          <a:p>
            <a:endParaRPr lang="en-US" sz="1600" b="1">
              <a:solidFill>
                <a:schemeClr val="tx1"/>
              </a:solidFill>
            </a:endParaRPr>
          </a:p>
          <a:p>
            <a:r>
              <a:rPr lang="en-US" sz="1600" b="1">
                <a:solidFill>
                  <a:schemeClr val="tx1"/>
                </a:solidFill>
              </a:rPr>
              <a:t>We will be using the transaction data for Private Residential properties for a period of 5 years from January 2017 to December 2021.</a:t>
            </a:r>
            <a:endParaRPr lang="en-GB" sz="1600" b="1">
              <a:solidFill>
                <a:schemeClr val="tx1"/>
              </a:solidFill>
            </a:endParaRPr>
          </a:p>
        </p:txBody>
      </p:sp>
      <p:pic>
        <p:nvPicPr>
          <p:cNvPr id="6" name="Picture 5">
            <a:extLst>
              <a:ext uri="{FF2B5EF4-FFF2-40B4-BE49-F238E27FC236}">
                <a16:creationId xmlns:a16="http://schemas.microsoft.com/office/drawing/2014/main" id="{6FA4A478-35FB-4CDA-A37A-2F256BD07719}"/>
              </a:ext>
            </a:extLst>
          </p:cNvPr>
          <p:cNvPicPr>
            <a:picLocks noChangeAspect="1"/>
          </p:cNvPicPr>
          <p:nvPr/>
        </p:nvPicPr>
        <p:blipFill>
          <a:blip r:embed="rId10"/>
          <a:stretch>
            <a:fillRect/>
          </a:stretch>
        </p:blipFill>
        <p:spPr>
          <a:xfrm>
            <a:off x="611868" y="7528074"/>
            <a:ext cx="1009650" cy="1009650"/>
          </a:xfrm>
          <a:prstGeom prst="rect">
            <a:avLst/>
          </a:prstGeom>
        </p:spPr>
      </p:pic>
      <p:sp>
        <p:nvSpPr>
          <p:cNvPr id="34" name="Teardrop 33">
            <a:extLst>
              <a:ext uri="{FF2B5EF4-FFF2-40B4-BE49-F238E27FC236}">
                <a16:creationId xmlns:a16="http://schemas.microsoft.com/office/drawing/2014/main" id="{4BBE9394-AF96-4BBD-A8BA-BFB057A0F1CF}"/>
              </a:ext>
            </a:extLst>
          </p:cNvPr>
          <p:cNvSpPr/>
          <p:nvPr/>
        </p:nvSpPr>
        <p:spPr>
          <a:xfrm>
            <a:off x="7765486" y="7357259"/>
            <a:ext cx="1407886" cy="1419294"/>
          </a:xfrm>
          <a:prstGeom prst="teardrop">
            <a:avLst/>
          </a:prstGeom>
          <a:solidFill>
            <a:srgbClr val="F1A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E2159FBC-4FF9-4310-B7FF-C10805611C96}"/>
              </a:ext>
            </a:extLst>
          </p:cNvPr>
          <p:cNvSpPr txBox="1"/>
          <p:nvPr/>
        </p:nvSpPr>
        <p:spPr>
          <a:xfrm>
            <a:off x="9007362" y="7787586"/>
            <a:ext cx="11976211" cy="523220"/>
          </a:xfrm>
          <a:prstGeom prst="rect">
            <a:avLst/>
          </a:prstGeom>
          <a:solidFill>
            <a:srgbClr val="F1A069"/>
          </a:solidFill>
        </p:spPr>
        <p:txBody>
          <a:bodyPr wrap="square" rtlCol="0">
            <a:spAutoFit/>
          </a:bodyPr>
          <a:lstStyle/>
          <a:p>
            <a:pPr algn="ctr"/>
            <a:r>
              <a:rPr lang="en-US" sz="2800" b="1"/>
              <a:t>Data Preparation</a:t>
            </a:r>
            <a:endParaRPr lang="en-GB" sz="2800" b="1"/>
          </a:p>
        </p:txBody>
      </p:sp>
      <p:sp>
        <p:nvSpPr>
          <p:cNvPr id="38" name="Rectangle 37">
            <a:extLst>
              <a:ext uri="{FF2B5EF4-FFF2-40B4-BE49-F238E27FC236}">
                <a16:creationId xmlns:a16="http://schemas.microsoft.com/office/drawing/2014/main" id="{2FF53FD2-8FC3-4C54-9CD6-E3C1D8875AEA}"/>
              </a:ext>
            </a:extLst>
          </p:cNvPr>
          <p:cNvSpPr/>
          <p:nvPr/>
        </p:nvSpPr>
        <p:spPr>
          <a:xfrm>
            <a:off x="7765486" y="8979198"/>
            <a:ext cx="13218087" cy="1658225"/>
          </a:xfrm>
          <a:prstGeom prst="rect">
            <a:avLst/>
          </a:prstGeom>
          <a:solidFill>
            <a:srgbClr val="F1A069"/>
          </a:solidFill>
          <a:ln>
            <a:solidFill>
              <a:schemeClr val="bg1"/>
            </a:solidFill>
            <a:prstDash val="dash"/>
            <a:extLst>
              <a:ext uri="{C807C97D-BFC1-408E-A445-0C87EB9F89A2}">
                <ask:lineSketchStyleProps xmlns:ask="http://schemas.microsoft.com/office/drawing/2018/sketchyshapes" sd="981765707">
                  <a:custGeom>
                    <a:avLst/>
                    <a:gdLst>
                      <a:gd name="connsiteX0" fmla="*/ 0 w 6713764"/>
                      <a:gd name="connsiteY0" fmla="*/ 0 h 5943600"/>
                      <a:gd name="connsiteX1" fmla="*/ 492343 w 6713764"/>
                      <a:gd name="connsiteY1" fmla="*/ 0 h 5943600"/>
                      <a:gd name="connsiteX2" fmla="*/ 917548 w 6713764"/>
                      <a:gd name="connsiteY2" fmla="*/ 0 h 5943600"/>
                      <a:gd name="connsiteX3" fmla="*/ 1611303 w 6713764"/>
                      <a:gd name="connsiteY3" fmla="*/ 0 h 5943600"/>
                      <a:gd name="connsiteX4" fmla="*/ 2036508 w 6713764"/>
                      <a:gd name="connsiteY4" fmla="*/ 0 h 5943600"/>
                      <a:gd name="connsiteX5" fmla="*/ 2528851 w 6713764"/>
                      <a:gd name="connsiteY5" fmla="*/ 0 h 5943600"/>
                      <a:gd name="connsiteX6" fmla="*/ 3088331 w 6713764"/>
                      <a:gd name="connsiteY6" fmla="*/ 0 h 5943600"/>
                      <a:gd name="connsiteX7" fmla="*/ 3714949 w 6713764"/>
                      <a:gd name="connsiteY7" fmla="*/ 0 h 5943600"/>
                      <a:gd name="connsiteX8" fmla="*/ 4341567 w 6713764"/>
                      <a:gd name="connsiteY8" fmla="*/ 0 h 5943600"/>
                      <a:gd name="connsiteX9" fmla="*/ 4699635 w 6713764"/>
                      <a:gd name="connsiteY9" fmla="*/ 0 h 5943600"/>
                      <a:gd name="connsiteX10" fmla="*/ 5191977 w 6713764"/>
                      <a:gd name="connsiteY10" fmla="*/ 0 h 5943600"/>
                      <a:gd name="connsiteX11" fmla="*/ 5818595 w 6713764"/>
                      <a:gd name="connsiteY11" fmla="*/ 0 h 5943600"/>
                      <a:gd name="connsiteX12" fmla="*/ 6713764 w 6713764"/>
                      <a:gd name="connsiteY12" fmla="*/ 0 h 5943600"/>
                      <a:gd name="connsiteX13" fmla="*/ 6713764 w 6713764"/>
                      <a:gd name="connsiteY13" fmla="*/ 713232 h 5943600"/>
                      <a:gd name="connsiteX14" fmla="*/ 6713764 w 6713764"/>
                      <a:gd name="connsiteY14" fmla="*/ 1426464 h 5943600"/>
                      <a:gd name="connsiteX15" fmla="*/ 6713764 w 6713764"/>
                      <a:gd name="connsiteY15" fmla="*/ 1842516 h 5943600"/>
                      <a:gd name="connsiteX16" fmla="*/ 6713764 w 6713764"/>
                      <a:gd name="connsiteY16" fmla="*/ 2436876 h 5943600"/>
                      <a:gd name="connsiteX17" fmla="*/ 6713764 w 6713764"/>
                      <a:gd name="connsiteY17" fmla="*/ 3031236 h 5943600"/>
                      <a:gd name="connsiteX18" fmla="*/ 6713764 w 6713764"/>
                      <a:gd name="connsiteY18" fmla="*/ 3685032 h 5943600"/>
                      <a:gd name="connsiteX19" fmla="*/ 6713764 w 6713764"/>
                      <a:gd name="connsiteY19" fmla="*/ 4101084 h 5943600"/>
                      <a:gd name="connsiteX20" fmla="*/ 6713764 w 6713764"/>
                      <a:gd name="connsiteY20" fmla="*/ 4754880 h 5943600"/>
                      <a:gd name="connsiteX21" fmla="*/ 6713764 w 6713764"/>
                      <a:gd name="connsiteY21" fmla="*/ 5289804 h 5943600"/>
                      <a:gd name="connsiteX22" fmla="*/ 6713764 w 6713764"/>
                      <a:gd name="connsiteY22" fmla="*/ 5943600 h 5943600"/>
                      <a:gd name="connsiteX23" fmla="*/ 6154284 w 6713764"/>
                      <a:gd name="connsiteY23" fmla="*/ 5943600 h 5943600"/>
                      <a:gd name="connsiteX24" fmla="*/ 5594803 w 6713764"/>
                      <a:gd name="connsiteY24" fmla="*/ 5943600 h 5943600"/>
                      <a:gd name="connsiteX25" fmla="*/ 5236736 w 6713764"/>
                      <a:gd name="connsiteY25" fmla="*/ 5943600 h 5943600"/>
                      <a:gd name="connsiteX26" fmla="*/ 4878669 w 6713764"/>
                      <a:gd name="connsiteY26" fmla="*/ 5943600 h 5943600"/>
                      <a:gd name="connsiteX27" fmla="*/ 4184913 w 6713764"/>
                      <a:gd name="connsiteY27" fmla="*/ 5943600 h 5943600"/>
                      <a:gd name="connsiteX28" fmla="*/ 3759708 w 6713764"/>
                      <a:gd name="connsiteY28" fmla="*/ 5943600 h 5943600"/>
                      <a:gd name="connsiteX29" fmla="*/ 3334503 w 6713764"/>
                      <a:gd name="connsiteY29" fmla="*/ 5943600 h 5943600"/>
                      <a:gd name="connsiteX30" fmla="*/ 2775022 w 6713764"/>
                      <a:gd name="connsiteY30" fmla="*/ 5943600 h 5943600"/>
                      <a:gd name="connsiteX31" fmla="*/ 2349817 w 6713764"/>
                      <a:gd name="connsiteY31" fmla="*/ 5943600 h 5943600"/>
                      <a:gd name="connsiteX32" fmla="*/ 1924612 w 6713764"/>
                      <a:gd name="connsiteY32" fmla="*/ 5943600 h 5943600"/>
                      <a:gd name="connsiteX33" fmla="*/ 1230857 w 6713764"/>
                      <a:gd name="connsiteY33" fmla="*/ 5943600 h 5943600"/>
                      <a:gd name="connsiteX34" fmla="*/ 671376 w 6713764"/>
                      <a:gd name="connsiteY34" fmla="*/ 5943600 h 5943600"/>
                      <a:gd name="connsiteX35" fmla="*/ 0 w 6713764"/>
                      <a:gd name="connsiteY35" fmla="*/ 5943600 h 5943600"/>
                      <a:gd name="connsiteX36" fmla="*/ 0 w 6713764"/>
                      <a:gd name="connsiteY36" fmla="*/ 5468112 h 5943600"/>
                      <a:gd name="connsiteX37" fmla="*/ 0 w 6713764"/>
                      <a:gd name="connsiteY37" fmla="*/ 4933188 h 5943600"/>
                      <a:gd name="connsiteX38" fmla="*/ 0 w 6713764"/>
                      <a:gd name="connsiteY38" fmla="*/ 4279392 h 5943600"/>
                      <a:gd name="connsiteX39" fmla="*/ 0 w 6713764"/>
                      <a:gd name="connsiteY39" fmla="*/ 3685032 h 5943600"/>
                      <a:gd name="connsiteX40" fmla="*/ 0 w 6713764"/>
                      <a:gd name="connsiteY40" fmla="*/ 3090672 h 5943600"/>
                      <a:gd name="connsiteX41" fmla="*/ 0 w 6713764"/>
                      <a:gd name="connsiteY41" fmla="*/ 2377440 h 5943600"/>
                      <a:gd name="connsiteX42" fmla="*/ 0 w 6713764"/>
                      <a:gd name="connsiteY42" fmla="*/ 1723644 h 5943600"/>
                      <a:gd name="connsiteX43" fmla="*/ 0 w 6713764"/>
                      <a:gd name="connsiteY43" fmla="*/ 1129284 h 5943600"/>
                      <a:gd name="connsiteX44" fmla="*/ 0 w 6713764"/>
                      <a:gd name="connsiteY44" fmla="*/ 534924 h 5943600"/>
                      <a:gd name="connsiteX45" fmla="*/ 0 w 6713764"/>
                      <a:gd name="connsiteY45"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713764" h="5943600" fill="none" extrusionOk="0">
                        <a:moveTo>
                          <a:pt x="0" y="0"/>
                        </a:moveTo>
                        <a:cubicBezTo>
                          <a:pt x="237442" y="-22138"/>
                          <a:pt x="319866" y="7073"/>
                          <a:pt x="492343" y="0"/>
                        </a:cubicBezTo>
                        <a:cubicBezTo>
                          <a:pt x="664820" y="-7073"/>
                          <a:pt x="821294" y="16560"/>
                          <a:pt x="917548" y="0"/>
                        </a:cubicBezTo>
                        <a:cubicBezTo>
                          <a:pt x="1013803" y="-16560"/>
                          <a:pt x="1425009" y="62402"/>
                          <a:pt x="1611303" y="0"/>
                        </a:cubicBezTo>
                        <a:cubicBezTo>
                          <a:pt x="1797598" y="-62402"/>
                          <a:pt x="1860377" y="48234"/>
                          <a:pt x="2036508" y="0"/>
                        </a:cubicBezTo>
                        <a:cubicBezTo>
                          <a:pt x="2212640" y="-48234"/>
                          <a:pt x="2388470" y="20419"/>
                          <a:pt x="2528851" y="0"/>
                        </a:cubicBezTo>
                        <a:cubicBezTo>
                          <a:pt x="2669232" y="-20419"/>
                          <a:pt x="2886983" y="49451"/>
                          <a:pt x="3088331" y="0"/>
                        </a:cubicBezTo>
                        <a:cubicBezTo>
                          <a:pt x="3289679" y="-49451"/>
                          <a:pt x="3480522" y="22447"/>
                          <a:pt x="3714949" y="0"/>
                        </a:cubicBezTo>
                        <a:cubicBezTo>
                          <a:pt x="3949376" y="-22447"/>
                          <a:pt x="4092384" y="62181"/>
                          <a:pt x="4341567" y="0"/>
                        </a:cubicBezTo>
                        <a:cubicBezTo>
                          <a:pt x="4590750" y="-62181"/>
                          <a:pt x="4524567" y="21926"/>
                          <a:pt x="4699635" y="0"/>
                        </a:cubicBezTo>
                        <a:cubicBezTo>
                          <a:pt x="4874703" y="-21926"/>
                          <a:pt x="5040994" y="32486"/>
                          <a:pt x="5191977" y="0"/>
                        </a:cubicBezTo>
                        <a:cubicBezTo>
                          <a:pt x="5342960" y="-32486"/>
                          <a:pt x="5559235" y="8044"/>
                          <a:pt x="5818595" y="0"/>
                        </a:cubicBezTo>
                        <a:cubicBezTo>
                          <a:pt x="6077955" y="-8044"/>
                          <a:pt x="6488529" y="87332"/>
                          <a:pt x="6713764" y="0"/>
                        </a:cubicBezTo>
                        <a:cubicBezTo>
                          <a:pt x="6745136" y="232285"/>
                          <a:pt x="6689704" y="396852"/>
                          <a:pt x="6713764" y="713232"/>
                        </a:cubicBezTo>
                        <a:cubicBezTo>
                          <a:pt x="6737824" y="1029612"/>
                          <a:pt x="6676192" y="1178841"/>
                          <a:pt x="6713764" y="1426464"/>
                        </a:cubicBezTo>
                        <a:cubicBezTo>
                          <a:pt x="6751336" y="1674087"/>
                          <a:pt x="6673491" y="1657843"/>
                          <a:pt x="6713764" y="1842516"/>
                        </a:cubicBezTo>
                        <a:cubicBezTo>
                          <a:pt x="6754037" y="2027189"/>
                          <a:pt x="6645857" y="2149789"/>
                          <a:pt x="6713764" y="2436876"/>
                        </a:cubicBezTo>
                        <a:cubicBezTo>
                          <a:pt x="6781671" y="2723963"/>
                          <a:pt x="6689192" y="2881675"/>
                          <a:pt x="6713764" y="3031236"/>
                        </a:cubicBezTo>
                        <a:cubicBezTo>
                          <a:pt x="6738336" y="3180797"/>
                          <a:pt x="6700672" y="3452494"/>
                          <a:pt x="6713764" y="3685032"/>
                        </a:cubicBezTo>
                        <a:cubicBezTo>
                          <a:pt x="6726856" y="3917570"/>
                          <a:pt x="6668046" y="3985414"/>
                          <a:pt x="6713764" y="4101084"/>
                        </a:cubicBezTo>
                        <a:cubicBezTo>
                          <a:pt x="6759482" y="4216754"/>
                          <a:pt x="6636725" y="4509480"/>
                          <a:pt x="6713764" y="4754880"/>
                        </a:cubicBezTo>
                        <a:cubicBezTo>
                          <a:pt x="6790803" y="5000280"/>
                          <a:pt x="6693981" y="5054467"/>
                          <a:pt x="6713764" y="5289804"/>
                        </a:cubicBezTo>
                        <a:cubicBezTo>
                          <a:pt x="6733547" y="5525141"/>
                          <a:pt x="6665369" y="5689379"/>
                          <a:pt x="6713764" y="5943600"/>
                        </a:cubicBezTo>
                        <a:cubicBezTo>
                          <a:pt x="6491922" y="5984407"/>
                          <a:pt x="6343449" y="5893913"/>
                          <a:pt x="6154284" y="5943600"/>
                        </a:cubicBezTo>
                        <a:cubicBezTo>
                          <a:pt x="5965119" y="5993287"/>
                          <a:pt x="5864522" y="5895025"/>
                          <a:pt x="5594803" y="5943600"/>
                        </a:cubicBezTo>
                        <a:cubicBezTo>
                          <a:pt x="5325084" y="5992175"/>
                          <a:pt x="5308684" y="5919726"/>
                          <a:pt x="5236736" y="5943600"/>
                        </a:cubicBezTo>
                        <a:cubicBezTo>
                          <a:pt x="5164788" y="5967474"/>
                          <a:pt x="4964084" y="5904044"/>
                          <a:pt x="4878669" y="5943600"/>
                        </a:cubicBezTo>
                        <a:cubicBezTo>
                          <a:pt x="4793254" y="5983156"/>
                          <a:pt x="4369929" y="5872752"/>
                          <a:pt x="4184913" y="5943600"/>
                        </a:cubicBezTo>
                        <a:cubicBezTo>
                          <a:pt x="3999897" y="6014448"/>
                          <a:pt x="3948221" y="5915622"/>
                          <a:pt x="3759708" y="5943600"/>
                        </a:cubicBezTo>
                        <a:cubicBezTo>
                          <a:pt x="3571195" y="5971578"/>
                          <a:pt x="3451381" y="5913021"/>
                          <a:pt x="3334503" y="5943600"/>
                        </a:cubicBezTo>
                        <a:cubicBezTo>
                          <a:pt x="3217626" y="5974179"/>
                          <a:pt x="2956648" y="5898454"/>
                          <a:pt x="2775022" y="5943600"/>
                        </a:cubicBezTo>
                        <a:cubicBezTo>
                          <a:pt x="2593396" y="5988746"/>
                          <a:pt x="2518779" y="5902854"/>
                          <a:pt x="2349817" y="5943600"/>
                        </a:cubicBezTo>
                        <a:cubicBezTo>
                          <a:pt x="2180855" y="5984346"/>
                          <a:pt x="2115756" y="5930590"/>
                          <a:pt x="1924612" y="5943600"/>
                        </a:cubicBezTo>
                        <a:cubicBezTo>
                          <a:pt x="1733469" y="5956610"/>
                          <a:pt x="1479257" y="5879449"/>
                          <a:pt x="1230857" y="5943600"/>
                        </a:cubicBezTo>
                        <a:cubicBezTo>
                          <a:pt x="982457" y="6007751"/>
                          <a:pt x="851977" y="5893673"/>
                          <a:pt x="671376" y="5943600"/>
                        </a:cubicBezTo>
                        <a:cubicBezTo>
                          <a:pt x="490775" y="5993527"/>
                          <a:pt x="143446" y="5901102"/>
                          <a:pt x="0" y="5943600"/>
                        </a:cubicBezTo>
                        <a:cubicBezTo>
                          <a:pt x="-25736" y="5737204"/>
                          <a:pt x="14126" y="5610861"/>
                          <a:pt x="0" y="5468112"/>
                        </a:cubicBezTo>
                        <a:cubicBezTo>
                          <a:pt x="-14126" y="5325363"/>
                          <a:pt x="9094" y="5087473"/>
                          <a:pt x="0" y="4933188"/>
                        </a:cubicBezTo>
                        <a:cubicBezTo>
                          <a:pt x="-9094" y="4778903"/>
                          <a:pt x="46193" y="4479120"/>
                          <a:pt x="0" y="4279392"/>
                        </a:cubicBezTo>
                        <a:cubicBezTo>
                          <a:pt x="-46193" y="4079664"/>
                          <a:pt x="21181" y="3847194"/>
                          <a:pt x="0" y="3685032"/>
                        </a:cubicBezTo>
                        <a:cubicBezTo>
                          <a:pt x="-21181" y="3522870"/>
                          <a:pt x="15470" y="3213204"/>
                          <a:pt x="0" y="3090672"/>
                        </a:cubicBezTo>
                        <a:cubicBezTo>
                          <a:pt x="-15470" y="2968140"/>
                          <a:pt x="54218" y="2677950"/>
                          <a:pt x="0" y="2377440"/>
                        </a:cubicBezTo>
                        <a:cubicBezTo>
                          <a:pt x="-54218" y="2076930"/>
                          <a:pt x="17585" y="2016865"/>
                          <a:pt x="0" y="1723644"/>
                        </a:cubicBezTo>
                        <a:cubicBezTo>
                          <a:pt x="-17585" y="1430423"/>
                          <a:pt x="47044" y="1250968"/>
                          <a:pt x="0" y="1129284"/>
                        </a:cubicBezTo>
                        <a:cubicBezTo>
                          <a:pt x="-47044" y="1007600"/>
                          <a:pt x="52127" y="778399"/>
                          <a:pt x="0" y="534924"/>
                        </a:cubicBezTo>
                        <a:cubicBezTo>
                          <a:pt x="-52127" y="291449"/>
                          <a:pt x="5183" y="260428"/>
                          <a:pt x="0" y="0"/>
                        </a:cubicBezTo>
                        <a:close/>
                      </a:path>
                      <a:path w="6713764" h="5943600" stroke="0" extrusionOk="0">
                        <a:moveTo>
                          <a:pt x="0" y="0"/>
                        </a:moveTo>
                        <a:cubicBezTo>
                          <a:pt x="151592" y="-74477"/>
                          <a:pt x="516768" y="22273"/>
                          <a:pt x="693756" y="0"/>
                        </a:cubicBezTo>
                        <a:cubicBezTo>
                          <a:pt x="870744" y="-22273"/>
                          <a:pt x="986949" y="7586"/>
                          <a:pt x="1253236" y="0"/>
                        </a:cubicBezTo>
                        <a:cubicBezTo>
                          <a:pt x="1519523" y="-7586"/>
                          <a:pt x="1477711" y="7662"/>
                          <a:pt x="1678441" y="0"/>
                        </a:cubicBezTo>
                        <a:cubicBezTo>
                          <a:pt x="1879171" y="-7662"/>
                          <a:pt x="2071436" y="37017"/>
                          <a:pt x="2237921" y="0"/>
                        </a:cubicBezTo>
                        <a:cubicBezTo>
                          <a:pt x="2404406" y="-37017"/>
                          <a:pt x="2654678" y="82933"/>
                          <a:pt x="2931677" y="0"/>
                        </a:cubicBezTo>
                        <a:cubicBezTo>
                          <a:pt x="3208676" y="-82933"/>
                          <a:pt x="3204637" y="39490"/>
                          <a:pt x="3356882" y="0"/>
                        </a:cubicBezTo>
                        <a:cubicBezTo>
                          <a:pt x="3509127" y="-39490"/>
                          <a:pt x="3629816" y="34055"/>
                          <a:pt x="3714949" y="0"/>
                        </a:cubicBezTo>
                        <a:cubicBezTo>
                          <a:pt x="3800082" y="-34055"/>
                          <a:pt x="4082574" y="47338"/>
                          <a:pt x="4274430" y="0"/>
                        </a:cubicBezTo>
                        <a:cubicBezTo>
                          <a:pt x="4466286" y="-47338"/>
                          <a:pt x="4560626" y="889"/>
                          <a:pt x="4833910" y="0"/>
                        </a:cubicBezTo>
                        <a:cubicBezTo>
                          <a:pt x="5107194" y="-889"/>
                          <a:pt x="5274274" y="20506"/>
                          <a:pt x="5460528" y="0"/>
                        </a:cubicBezTo>
                        <a:cubicBezTo>
                          <a:pt x="5646782" y="-20506"/>
                          <a:pt x="5753345" y="13379"/>
                          <a:pt x="5952871" y="0"/>
                        </a:cubicBezTo>
                        <a:cubicBezTo>
                          <a:pt x="6152397" y="-13379"/>
                          <a:pt x="6429056" y="68846"/>
                          <a:pt x="6713764" y="0"/>
                        </a:cubicBezTo>
                        <a:cubicBezTo>
                          <a:pt x="6730849" y="218829"/>
                          <a:pt x="6694739" y="273770"/>
                          <a:pt x="6713764" y="475488"/>
                        </a:cubicBezTo>
                        <a:cubicBezTo>
                          <a:pt x="6732789" y="677206"/>
                          <a:pt x="6666769" y="871530"/>
                          <a:pt x="6713764" y="1010412"/>
                        </a:cubicBezTo>
                        <a:cubicBezTo>
                          <a:pt x="6760759" y="1149294"/>
                          <a:pt x="6711834" y="1261457"/>
                          <a:pt x="6713764" y="1485900"/>
                        </a:cubicBezTo>
                        <a:cubicBezTo>
                          <a:pt x="6715694" y="1710343"/>
                          <a:pt x="6655437" y="1791545"/>
                          <a:pt x="6713764" y="2080260"/>
                        </a:cubicBezTo>
                        <a:cubicBezTo>
                          <a:pt x="6772091" y="2368975"/>
                          <a:pt x="6708044" y="2473667"/>
                          <a:pt x="6713764" y="2615184"/>
                        </a:cubicBezTo>
                        <a:cubicBezTo>
                          <a:pt x="6719484" y="2756701"/>
                          <a:pt x="6629765" y="3009251"/>
                          <a:pt x="6713764" y="3328416"/>
                        </a:cubicBezTo>
                        <a:cubicBezTo>
                          <a:pt x="6797763" y="3647581"/>
                          <a:pt x="6690650" y="3603652"/>
                          <a:pt x="6713764" y="3863340"/>
                        </a:cubicBezTo>
                        <a:cubicBezTo>
                          <a:pt x="6736878" y="4123028"/>
                          <a:pt x="6673513" y="4233070"/>
                          <a:pt x="6713764" y="4338828"/>
                        </a:cubicBezTo>
                        <a:cubicBezTo>
                          <a:pt x="6754015" y="4444586"/>
                          <a:pt x="6695557" y="4672019"/>
                          <a:pt x="6713764" y="4873752"/>
                        </a:cubicBezTo>
                        <a:cubicBezTo>
                          <a:pt x="6731971" y="5075485"/>
                          <a:pt x="6629914" y="5673481"/>
                          <a:pt x="6713764" y="5943600"/>
                        </a:cubicBezTo>
                        <a:cubicBezTo>
                          <a:pt x="6487519" y="5956027"/>
                          <a:pt x="6242991" y="5936369"/>
                          <a:pt x="6087146" y="5943600"/>
                        </a:cubicBezTo>
                        <a:cubicBezTo>
                          <a:pt x="5931301" y="5950831"/>
                          <a:pt x="5704752" y="5897552"/>
                          <a:pt x="5527666" y="5943600"/>
                        </a:cubicBezTo>
                        <a:cubicBezTo>
                          <a:pt x="5350580" y="5989648"/>
                          <a:pt x="5066160" y="5875313"/>
                          <a:pt x="4901048" y="5943600"/>
                        </a:cubicBezTo>
                        <a:cubicBezTo>
                          <a:pt x="4735936" y="6011887"/>
                          <a:pt x="4360911" y="5881153"/>
                          <a:pt x="4207292" y="5943600"/>
                        </a:cubicBezTo>
                        <a:cubicBezTo>
                          <a:pt x="4053673" y="6006047"/>
                          <a:pt x="4006364" y="5937919"/>
                          <a:pt x="3849225" y="5943600"/>
                        </a:cubicBezTo>
                        <a:cubicBezTo>
                          <a:pt x="3692086" y="5949281"/>
                          <a:pt x="3580443" y="5907868"/>
                          <a:pt x="3491157" y="5943600"/>
                        </a:cubicBezTo>
                        <a:cubicBezTo>
                          <a:pt x="3401871" y="5979332"/>
                          <a:pt x="3101312" y="5902336"/>
                          <a:pt x="2998815" y="5943600"/>
                        </a:cubicBezTo>
                        <a:cubicBezTo>
                          <a:pt x="2896318" y="5984864"/>
                          <a:pt x="2601720" y="5877414"/>
                          <a:pt x="2439334" y="5943600"/>
                        </a:cubicBezTo>
                        <a:cubicBezTo>
                          <a:pt x="2276948" y="6009786"/>
                          <a:pt x="2114540" y="5937812"/>
                          <a:pt x="1946992" y="5943600"/>
                        </a:cubicBezTo>
                        <a:cubicBezTo>
                          <a:pt x="1779444" y="5949388"/>
                          <a:pt x="1580964" y="5871691"/>
                          <a:pt x="1320374" y="5943600"/>
                        </a:cubicBezTo>
                        <a:cubicBezTo>
                          <a:pt x="1059784" y="6015509"/>
                          <a:pt x="958207" y="5922702"/>
                          <a:pt x="626618" y="5943600"/>
                        </a:cubicBezTo>
                        <a:cubicBezTo>
                          <a:pt x="295029" y="5964498"/>
                          <a:pt x="151964" y="5928356"/>
                          <a:pt x="0" y="5943600"/>
                        </a:cubicBezTo>
                        <a:cubicBezTo>
                          <a:pt x="-506" y="5766831"/>
                          <a:pt x="1026" y="5666646"/>
                          <a:pt x="0" y="5408676"/>
                        </a:cubicBezTo>
                        <a:cubicBezTo>
                          <a:pt x="-1026" y="5150706"/>
                          <a:pt x="48192" y="4967111"/>
                          <a:pt x="0" y="4814316"/>
                        </a:cubicBezTo>
                        <a:cubicBezTo>
                          <a:pt x="-48192" y="4661521"/>
                          <a:pt x="5923" y="4294736"/>
                          <a:pt x="0" y="4101084"/>
                        </a:cubicBezTo>
                        <a:cubicBezTo>
                          <a:pt x="-5923" y="3907432"/>
                          <a:pt x="6415" y="3569208"/>
                          <a:pt x="0" y="3387852"/>
                        </a:cubicBezTo>
                        <a:cubicBezTo>
                          <a:pt x="-6415" y="3206496"/>
                          <a:pt x="49318" y="3058199"/>
                          <a:pt x="0" y="2971800"/>
                        </a:cubicBezTo>
                        <a:cubicBezTo>
                          <a:pt x="-49318" y="2885401"/>
                          <a:pt x="48459" y="2678116"/>
                          <a:pt x="0" y="2555748"/>
                        </a:cubicBezTo>
                        <a:cubicBezTo>
                          <a:pt x="-48459" y="2433380"/>
                          <a:pt x="18606" y="2309773"/>
                          <a:pt x="0" y="2139696"/>
                        </a:cubicBezTo>
                        <a:cubicBezTo>
                          <a:pt x="-18606" y="1969619"/>
                          <a:pt x="25443" y="1692652"/>
                          <a:pt x="0" y="1485900"/>
                        </a:cubicBezTo>
                        <a:cubicBezTo>
                          <a:pt x="-25443" y="1279148"/>
                          <a:pt x="42933" y="1198829"/>
                          <a:pt x="0" y="1069848"/>
                        </a:cubicBezTo>
                        <a:cubicBezTo>
                          <a:pt x="-42933" y="940867"/>
                          <a:pt x="36652" y="740008"/>
                          <a:pt x="0" y="653796"/>
                        </a:cubicBezTo>
                        <a:cubicBezTo>
                          <a:pt x="-36652" y="567584"/>
                          <a:pt x="732" y="2175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GB" sz="1600" b="1">
                <a:solidFill>
                  <a:schemeClr val="tx1"/>
                </a:solidFill>
              </a:rPr>
              <a:t>The raw Realis data sets comprised of several csv files for each year depending on the number of records stored, each csv file usually contained between 3 to 4 thousand records. To make a single csv file for easy access, we imported the csv files into a single data frame using R before making the following edits. First we filtered the `Number of Units` to exclude all transactions with more than 1 unit because we wanted to focus on residential transactions for home-buyers instead of commercial purchases. Next we change the format of the `Sale Date` column to `%d %b %Y and lastly we split the `Tenure` column into 2 separate columns for date of tenure start and duration of tenure. Finally, we save this data frame as the base data frame csv for our visualizations. Further visualization-specific data changes were made off the base data frame by us individually.</a:t>
            </a:r>
          </a:p>
        </p:txBody>
      </p:sp>
      <p:pic>
        <p:nvPicPr>
          <p:cNvPr id="8" name="Picture 7">
            <a:extLst>
              <a:ext uri="{FF2B5EF4-FFF2-40B4-BE49-F238E27FC236}">
                <a16:creationId xmlns:a16="http://schemas.microsoft.com/office/drawing/2014/main" id="{63134341-671B-46BE-AEC2-B1C83E701762}"/>
              </a:ext>
            </a:extLst>
          </p:cNvPr>
          <p:cNvPicPr>
            <a:picLocks noChangeAspect="1"/>
          </p:cNvPicPr>
          <p:nvPr/>
        </p:nvPicPr>
        <p:blipFill>
          <a:blip r:embed="rId11"/>
          <a:stretch>
            <a:fillRect/>
          </a:stretch>
        </p:blipFill>
        <p:spPr>
          <a:xfrm>
            <a:off x="8001894" y="7581661"/>
            <a:ext cx="935070" cy="935070"/>
          </a:xfrm>
          <a:prstGeom prst="rect">
            <a:avLst/>
          </a:prstGeom>
        </p:spPr>
      </p:pic>
      <p:sp>
        <p:nvSpPr>
          <p:cNvPr id="39" name="Teardrop 38">
            <a:extLst>
              <a:ext uri="{FF2B5EF4-FFF2-40B4-BE49-F238E27FC236}">
                <a16:creationId xmlns:a16="http://schemas.microsoft.com/office/drawing/2014/main" id="{463BEF64-2357-4EF7-B9FC-F7C5CFE7518D}"/>
              </a:ext>
            </a:extLst>
          </p:cNvPr>
          <p:cNvSpPr/>
          <p:nvPr/>
        </p:nvSpPr>
        <p:spPr>
          <a:xfrm>
            <a:off x="412750" y="10840068"/>
            <a:ext cx="1407886" cy="1419294"/>
          </a:xfrm>
          <a:prstGeom prst="teardrop">
            <a:avLst/>
          </a:prstGeom>
          <a:solidFill>
            <a:srgbClr val="F1A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C1A99274-EF94-490F-92A4-F6B1A53567CC}"/>
              </a:ext>
            </a:extLst>
          </p:cNvPr>
          <p:cNvSpPr txBox="1"/>
          <p:nvPr/>
        </p:nvSpPr>
        <p:spPr>
          <a:xfrm>
            <a:off x="1654627" y="11254098"/>
            <a:ext cx="19328946" cy="523220"/>
          </a:xfrm>
          <a:prstGeom prst="rect">
            <a:avLst/>
          </a:prstGeom>
          <a:solidFill>
            <a:srgbClr val="F1A069"/>
          </a:solidFill>
        </p:spPr>
        <p:txBody>
          <a:bodyPr wrap="square" rtlCol="0">
            <a:spAutoFit/>
          </a:bodyPr>
          <a:lstStyle/>
          <a:p>
            <a:pPr algn="ctr"/>
            <a:r>
              <a:rPr lang="en-US" sz="2800" b="1"/>
              <a:t>Making Smart Real Estate Decisions using Visual Analytics</a:t>
            </a:r>
            <a:endParaRPr lang="en-GB" sz="2800" b="1"/>
          </a:p>
        </p:txBody>
      </p:sp>
      <p:pic>
        <p:nvPicPr>
          <p:cNvPr id="10" name="Picture 9">
            <a:extLst>
              <a:ext uri="{FF2B5EF4-FFF2-40B4-BE49-F238E27FC236}">
                <a16:creationId xmlns:a16="http://schemas.microsoft.com/office/drawing/2014/main" id="{FC5747BB-D1B1-4EBC-B73D-2DDFA5AC1C87}"/>
              </a:ext>
            </a:extLst>
          </p:cNvPr>
          <p:cNvPicPr>
            <a:picLocks noChangeAspect="1"/>
          </p:cNvPicPr>
          <p:nvPr/>
        </p:nvPicPr>
        <p:blipFill>
          <a:blip r:embed="rId12"/>
          <a:stretch>
            <a:fillRect/>
          </a:stretch>
        </p:blipFill>
        <p:spPr>
          <a:xfrm>
            <a:off x="588849" y="10987864"/>
            <a:ext cx="1055687" cy="1055687"/>
          </a:xfrm>
          <a:prstGeom prst="rect">
            <a:avLst/>
          </a:prstGeom>
        </p:spPr>
      </p:pic>
      <p:sp>
        <p:nvSpPr>
          <p:cNvPr id="47" name="Rectangle 46">
            <a:extLst>
              <a:ext uri="{FF2B5EF4-FFF2-40B4-BE49-F238E27FC236}">
                <a16:creationId xmlns:a16="http://schemas.microsoft.com/office/drawing/2014/main" id="{428530FD-4C52-4C2B-87F7-2863CC1DCBCC}"/>
              </a:ext>
            </a:extLst>
          </p:cNvPr>
          <p:cNvSpPr/>
          <p:nvPr/>
        </p:nvSpPr>
        <p:spPr>
          <a:xfrm>
            <a:off x="10698162" y="12457581"/>
            <a:ext cx="10285411" cy="5125569"/>
          </a:xfrm>
          <a:prstGeom prst="rect">
            <a:avLst/>
          </a:prstGeom>
          <a:solidFill>
            <a:srgbClr val="F1A069"/>
          </a:solidFill>
          <a:ln>
            <a:solidFill>
              <a:schemeClr val="bg1"/>
            </a:solidFill>
            <a:prstDash val="dash"/>
            <a:extLst>
              <a:ext uri="{C807C97D-BFC1-408E-A445-0C87EB9F89A2}">
                <ask:lineSketchStyleProps xmlns:ask="http://schemas.microsoft.com/office/drawing/2018/sketchyshapes" sd="981765707">
                  <a:custGeom>
                    <a:avLst/>
                    <a:gdLst>
                      <a:gd name="connsiteX0" fmla="*/ 0 w 6713764"/>
                      <a:gd name="connsiteY0" fmla="*/ 0 h 5943600"/>
                      <a:gd name="connsiteX1" fmla="*/ 492343 w 6713764"/>
                      <a:gd name="connsiteY1" fmla="*/ 0 h 5943600"/>
                      <a:gd name="connsiteX2" fmla="*/ 917548 w 6713764"/>
                      <a:gd name="connsiteY2" fmla="*/ 0 h 5943600"/>
                      <a:gd name="connsiteX3" fmla="*/ 1611303 w 6713764"/>
                      <a:gd name="connsiteY3" fmla="*/ 0 h 5943600"/>
                      <a:gd name="connsiteX4" fmla="*/ 2036508 w 6713764"/>
                      <a:gd name="connsiteY4" fmla="*/ 0 h 5943600"/>
                      <a:gd name="connsiteX5" fmla="*/ 2528851 w 6713764"/>
                      <a:gd name="connsiteY5" fmla="*/ 0 h 5943600"/>
                      <a:gd name="connsiteX6" fmla="*/ 3088331 w 6713764"/>
                      <a:gd name="connsiteY6" fmla="*/ 0 h 5943600"/>
                      <a:gd name="connsiteX7" fmla="*/ 3714949 w 6713764"/>
                      <a:gd name="connsiteY7" fmla="*/ 0 h 5943600"/>
                      <a:gd name="connsiteX8" fmla="*/ 4341567 w 6713764"/>
                      <a:gd name="connsiteY8" fmla="*/ 0 h 5943600"/>
                      <a:gd name="connsiteX9" fmla="*/ 4699635 w 6713764"/>
                      <a:gd name="connsiteY9" fmla="*/ 0 h 5943600"/>
                      <a:gd name="connsiteX10" fmla="*/ 5191977 w 6713764"/>
                      <a:gd name="connsiteY10" fmla="*/ 0 h 5943600"/>
                      <a:gd name="connsiteX11" fmla="*/ 5818595 w 6713764"/>
                      <a:gd name="connsiteY11" fmla="*/ 0 h 5943600"/>
                      <a:gd name="connsiteX12" fmla="*/ 6713764 w 6713764"/>
                      <a:gd name="connsiteY12" fmla="*/ 0 h 5943600"/>
                      <a:gd name="connsiteX13" fmla="*/ 6713764 w 6713764"/>
                      <a:gd name="connsiteY13" fmla="*/ 713232 h 5943600"/>
                      <a:gd name="connsiteX14" fmla="*/ 6713764 w 6713764"/>
                      <a:gd name="connsiteY14" fmla="*/ 1426464 h 5943600"/>
                      <a:gd name="connsiteX15" fmla="*/ 6713764 w 6713764"/>
                      <a:gd name="connsiteY15" fmla="*/ 1842516 h 5943600"/>
                      <a:gd name="connsiteX16" fmla="*/ 6713764 w 6713764"/>
                      <a:gd name="connsiteY16" fmla="*/ 2436876 h 5943600"/>
                      <a:gd name="connsiteX17" fmla="*/ 6713764 w 6713764"/>
                      <a:gd name="connsiteY17" fmla="*/ 3031236 h 5943600"/>
                      <a:gd name="connsiteX18" fmla="*/ 6713764 w 6713764"/>
                      <a:gd name="connsiteY18" fmla="*/ 3685032 h 5943600"/>
                      <a:gd name="connsiteX19" fmla="*/ 6713764 w 6713764"/>
                      <a:gd name="connsiteY19" fmla="*/ 4101084 h 5943600"/>
                      <a:gd name="connsiteX20" fmla="*/ 6713764 w 6713764"/>
                      <a:gd name="connsiteY20" fmla="*/ 4754880 h 5943600"/>
                      <a:gd name="connsiteX21" fmla="*/ 6713764 w 6713764"/>
                      <a:gd name="connsiteY21" fmla="*/ 5289804 h 5943600"/>
                      <a:gd name="connsiteX22" fmla="*/ 6713764 w 6713764"/>
                      <a:gd name="connsiteY22" fmla="*/ 5943600 h 5943600"/>
                      <a:gd name="connsiteX23" fmla="*/ 6154284 w 6713764"/>
                      <a:gd name="connsiteY23" fmla="*/ 5943600 h 5943600"/>
                      <a:gd name="connsiteX24" fmla="*/ 5594803 w 6713764"/>
                      <a:gd name="connsiteY24" fmla="*/ 5943600 h 5943600"/>
                      <a:gd name="connsiteX25" fmla="*/ 5236736 w 6713764"/>
                      <a:gd name="connsiteY25" fmla="*/ 5943600 h 5943600"/>
                      <a:gd name="connsiteX26" fmla="*/ 4878669 w 6713764"/>
                      <a:gd name="connsiteY26" fmla="*/ 5943600 h 5943600"/>
                      <a:gd name="connsiteX27" fmla="*/ 4184913 w 6713764"/>
                      <a:gd name="connsiteY27" fmla="*/ 5943600 h 5943600"/>
                      <a:gd name="connsiteX28" fmla="*/ 3759708 w 6713764"/>
                      <a:gd name="connsiteY28" fmla="*/ 5943600 h 5943600"/>
                      <a:gd name="connsiteX29" fmla="*/ 3334503 w 6713764"/>
                      <a:gd name="connsiteY29" fmla="*/ 5943600 h 5943600"/>
                      <a:gd name="connsiteX30" fmla="*/ 2775022 w 6713764"/>
                      <a:gd name="connsiteY30" fmla="*/ 5943600 h 5943600"/>
                      <a:gd name="connsiteX31" fmla="*/ 2349817 w 6713764"/>
                      <a:gd name="connsiteY31" fmla="*/ 5943600 h 5943600"/>
                      <a:gd name="connsiteX32" fmla="*/ 1924612 w 6713764"/>
                      <a:gd name="connsiteY32" fmla="*/ 5943600 h 5943600"/>
                      <a:gd name="connsiteX33" fmla="*/ 1230857 w 6713764"/>
                      <a:gd name="connsiteY33" fmla="*/ 5943600 h 5943600"/>
                      <a:gd name="connsiteX34" fmla="*/ 671376 w 6713764"/>
                      <a:gd name="connsiteY34" fmla="*/ 5943600 h 5943600"/>
                      <a:gd name="connsiteX35" fmla="*/ 0 w 6713764"/>
                      <a:gd name="connsiteY35" fmla="*/ 5943600 h 5943600"/>
                      <a:gd name="connsiteX36" fmla="*/ 0 w 6713764"/>
                      <a:gd name="connsiteY36" fmla="*/ 5468112 h 5943600"/>
                      <a:gd name="connsiteX37" fmla="*/ 0 w 6713764"/>
                      <a:gd name="connsiteY37" fmla="*/ 4933188 h 5943600"/>
                      <a:gd name="connsiteX38" fmla="*/ 0 w 6713764"/>
                      <a:gd name="connsiteY38" fmla="*/ 4279392 h 5943600"/>
                      <a:gd name="connsiteX39" fmla="*/ 0 w 6713764"/>
                      <a:gd name="connsiteY39" fmla="*/ 3685032 h 5943600"/>
                      <a:gd name="connsiteX40" fmla="*/ 0 w 6713764"/>
                      <a:gd name="connsiteY40" fmla="*/ 3090672 h 5943600"/>
                      <a:gd name="connsiteX41" fmla="*/ 0 w 6713764"/>
                      <a:gd name="connsiteY41" fmla="*/ 2377440 h 5943600"/>
                      <a:gd name="connsiteX42" fmla="*/ 0 w 6713764"/>
                      <a:gd name="connsiteY42" fmla="*/ 1723644 h 5943600"/>
                      <a:gd name="connsiteX43" fmla="*/ 0 w 6713764"/>
                      <a:gd name="connsiteY43" fmla="*/ 1129284 h 5943600"/>
                      <a:gd name="connsiteX44" fmla="*/ 0 w 6713764"/>
                      <a:gd name="connsiteY44" fmla="*/ 534924 h 5943600"/>
                      <a:gd name="connsiteX45" fmla="*/ 0 w 6713764"/>
                      <a:gd name="connsiteY45"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713764" h="5943600" fill="none" extrusionOk="0">
                        <a:moveTo>
                          <a:pt x="0" y="0"/>
                        </a:moveTo>
                        <a:cubicBezTo>
                          <a:pt x="237442" y="-22138"/>
                          <a:pt x="319866" y="7073"/>
                          <a:pt x="492343" y="0"/>
                        </a:cubicBezTo>
                        <a:cubicBezTo>
                          <a:pt x="664820" y="-7073"/>
                          <a:pt x="821294" y="16560"/>
                          <a:pt x="917548" y="0"/>
                        </a:cubicBezTo>
                        <a:cubicBezTo>
                          <a:pt x="1013803" y="-16560"/>
                          <a:pt x="1425009" y="62402"/>
                          <a:pt x="1611303" y="0"/>
                        </a:cubicBezTo>
                        <a:cubicBezTo>
                          <a:pt x="1797598" y="-62402"/>
                          <a:pt x="1860377" y="48234"/>
                          <a:pt x="2036508" y="0"/>
                        </a:cubicBezTo>
                        <a:cubicBezTo>
                          <a:pt x="2212640" y="-48234"/>
                          <a:pt x="2388470" y="20419"/>
                          <a:pt x="2528851" y="0"/>
                        </a:cubicBezTo>
                        <a:cubicBezTo>
                          <a:pt x="2669232" y="-20419"/>
                          <a:pt x="2886983" y="49451"/>
                          <a:pt x="3088331" y="0"/>
                        </a:cubicBezTo>
                        <a:cubicBezTo>
                          <a:pt x="3289679" y="-49451"/>
                          <a:pt x="3480522" y="22447"/>
                          <a:pt x="3714949" y="0"/>
                        </a:cubicBezTo>
                        <a:cubicBezTo>
                          <a:pt x="3949376" y="-22447"/>
                          <a:pt x="4092384" y="62181"/>
                          <a:pt x="4341567" y="0"/>
                        </a:cubicBezTo>
                        <a:cubicBezTo>
                          <a:pt x="4590750" y="-62181"/>
                          <a:pt x="4524567" y="21926"/>
                          <a:pt x="4699635" y="0"/>
                        </a:cubicBezTo>
                        <a:cubicBezTo>
                          <a:pt x="4874703" y="-21926"/>
                          <a:pt x="5040994" y="32486"/>
                          <a:pt x="5191977" y="0"/>
                        </a:cubicBezTo>
                        <a:cubicBezTo>
                          <a:pt x="5342960" y="-32486"/>
                          <a:pt x="5559235" y="8044"/>
                          <a:pt x="5818595" y="0"/>
                        </a:cubicBezTo>
                        <a:cubicBezTo>
                          <a:pt x="6077955" y="-8044"/>
                          <a:pt x="6488529" y="87332"/>
                          <a:pt x="6713764" y="0"/>
                        </a:cubicBezTo>
                        <a:cubicBezTo>
                          <a:pt x="6745136" y="232285"/>
                          <a:pt x="6689704" y="396852"/>
                          <a:pt x="6713764" y="713232"/>
                        </a:cubicBezTo>
                        <a:cubicBezTo>
                          <a:pt x="6737824" y="1029612"/>
                          <a:pt x="6676192" y="1178841"/>
                          <a:pt x="6713764" y="1426464"/>
                        </a:cubicBezTo>
                        <a:cubicBezTo>
                          <a:pt x="6751336" y="1674087"/>
                          <a:pt x="6673491" y="1657843"/>
                          <a:pt x="6713764" y="1842516"/>
                        </a:cubicBezTo>
                        <a:cubicBezTo>
                          <a:pt x="6754037" y="2027189"/>
                          <a:pt x="6645857" y="2149789"/>
                          <a:pt x="6713764" y="2436876"/>
                        </a:cubicBezTo>
                        <a:cubicBezTo>
                          <a:pt x="6781671" y="2723963"/>
                          <a:pt x="6689192" y="2881675"/>
                          <a:pt x="6713764" y="3031236"/>
                        </a:cubicBezTo>
                        <a:cubicBezTo>
                          <a:pt x="6738336" y="3180797"/>
                          <a:pt x="6700672" y="3452494"/>
                          <a:pt x="6713764" y="3685032"/>
                        </a:cubicBezTo>
                        <a:cubicBezTo>
                          <a:pt x="6726856" y="3917570"/>
                          <a:pt x="6668046" y="3985414"/>
                          <a:pt x="6713764" y="4101084"/>
                        </a:cubicBezTo>
                        <a:cubicBezTo>
                          <a:pt x="6759482" y="4216754"/>
                          <a:pt x="6636725" y="4509480"/>
                          <a:pt x="6713764" y="4754880"/>
                        </a:cubicBezTo>
                        <a:cubicBezTo>
                          <a:pt x="6790803" y="5000280"/>
                          <a:pt x="6693981" y="5054467"/>
                          <a:pt x="6713764" y="5289804"/>
                        </a:cubicBezTo>
                        <a:cubicBezTo>
                          <a:pt x="6733547" y="5525141"/>
                          <a:pt x="6665369" y="5689379"/>
                          <a:pt x="6713764" y="5943600"/>
                        </a:cubicBezTo>
                        <a:cubicBezTo>
                          <a:pt x="6491922" y="5984407"/>
                          <a:pt x="6343449" y="5893913"/>
                          <a:pt x="6154284" y="5943600"/>
                        </a:cubicBezTo>
                        <a:cubicBezTo>
                          <a:pt x="5965119" y="5993287"/>
                          <a:pt x="5864522" y="5895025"/>
                          <a:pt x="5594803" y="5943600"/>
                        </a:cubicBezTo>
                        <a:cubicBezTo>
                          <a:pt x="5325084" y="5992175"/>
                          <a:pt x="5308684" y="5919726"/>
                          <a:pt x="5236736" y="5943600"/>
                        </a:cubicBezTo>
                        <a:cubicBezTo>
                          <a:pt x="5164788" y="5967474"/>
                          <a:pt x="4964084" y="5904044"/>
                          <a:pt x="4878669" y="5943600"/>
                        </a:cubicBezTo>
                        <a:cubicBezTo>
                          <a:pt x="4793254" y="5983156"/>
                          <a:pt x="4369929" y="5872752"/>
                          <a:pt x="4184913" y="5943600"/>
                        </a:cubicBezTo>
                        <a:cubicBezTo>
                          <a:pt x="3999897" y="6014448"/>
                          <a:pt x="3948221" y="5915622"/>
                          <a:pt x="3759708" y="5943600"/>
                        </a:cubicBezTo>
                        <a:cubicBezTo>
                          <a:pt x="3571195" y="5971578"/>
                          <a:pt x="3451381" y="5913021"/>
                          <a:pt x="3334503" y="5943600"/>
                        </a:cubicBezTo>
                        <a:cubicBezTo>
                          <a:pt x="3217626" y="5974179"/>
                          <a:pt x="2956648" y="5898454"/>
                          <a:pt x="2775022" y="5943600"/>
                        </a:cubicBezTo>
                        <a:cubicBezTo>
                          <a:pt x="2593396" y="5988746"/>
                          <a:pt x="2518779" y="5902854"/>
                          <a:pt x="2349817" y="5943600"/>
                        </a:cubicBezTo>
                        <a:cubicBezTo>
                          <a:pt x="2180855" y="5984346"/>
                          <a:pt x="2115756" y="5930590"/>
                          <a:pt x="1924612" y="5943600"/>
                        </a:cubicBezTo>
                        <a:cubicBezTo>
                          <a:pt x="1733469" y="5956610"/>
                          <a:pt x="1479257" y="5879449"/>
                          <a:pt x="1230857" y="5943600"/>
                        </a:cubicBezTo>
                        <a:cubicBezTo>
                          <a:pt x="982457" y="6007751"/>
                          <a:pt x="851977" y="5893673"/>
                          <a:pt x="671376" y="5943600"/>
                        </a:cubicBezTo>
                        <a:cubicBezTo>
                          <a:pt x="490775" y="5993527"/>
                          <a:pt x="143446" y="5901102"/>
                          <a:pt x="0" y="5943600"/>
                        </a:cubicBezTo>
                        <a:cubicBezTo>
                          <a:pt x="-25736" y="5737204"/>
                          <a:pt x="14126" y="5610861"/>
                          <a:pt x="0" y="5468112"/>
                        </a:cubicBezTo>
                        <a:cubicBezTo>
                          <a:pt x="-14126" y="5325363"/>
                          <a:pt x="9094" y="5087473"/>
                          <a:pt x="0" y="4933188"/>
                        </a:cubicBezTo>
                        <a:cubicBezTo>
                          <a:pt x="-9094" y="4778903"/>
                          <a:pt x="46193" y="4479120"/>
                          <a:pt x="0" y="4279392"/>
                        </a:cubicBezTo>
                        <a:cubicBezTo>
                          <a:pt x="-46193" y="4079664"/>
                          <a:pt x="21181" y="3847194"/>
                          <a:pt x="0" y="3685032"/>
                        </a:cubicBezTo>
                        <a:cubicBezTo>
                          <a:pt x="-21181" y="3522870"/>
                          <a:pt x="15470" y="3213204"/>
                          <a:pt x="0" y="3090672"/>
                        </a:cubicBezTo>
                        <a:cubicBezTo>
                          <a:pt x="-15470" y="2968140"/>
                          <a:pt x="54218" y="2677950"/>
                          <a:pt x="0" y="2377440"/>
                        </a:cubicBezTo>
                        <a:cubicBezTo>
                          <a:pt x="-54218" y="2076930"/>
                          <a:pt x="17585" y="2016865"/>
                          <a:pt x="0" y="1723644"/>
                        </a:cubicBezTo>
                        <a:cubicBezTo>
                          <a:pt x="-17585" y="1430423"/>
                          <a:pt x="47044" y="1250968"/>
                          <a:pt x="0" y="1129284"/>
                        </a:cubicBezTo>
                        <a:cubicBezTo>
                          <a:pt x="-47044" y="1007600"/>
                          <a:pt x="52127" y="778399"/>
                          <a:pt x="0" y="534924"/>
                        </a:cubicBezTo>
                        <a:cubicBezTo>
                          <a:pt x="-52127" y="291449"/>
                          <a:pt x="5183" y="260428"/>
                          <a:pt x="0" y="0"/>
                        </a:cubicBezTo>
                        <a:close/>
                      </a:path>
                      <a:path w="6713764" h="5943600" stroke="0" extrusionOk="0">
                        <a:moveTo>
                          <a:pt x="0" y="0"/>
                        </a:moveTo>
                        <a:cubicBezTo>
                          <a:pt x="151592" y="-74477"/>
                          <a:pt x="516768" y="22273"/>
                          <a:pt x="693756" y="0"/>
                        </a:cubicBezTo>
                        <a:cubicBezTo>
                          <a:pt x="870744" y="-22273"/>
                          <a:pt x="986949" y="7586"/>
                          <a:pt x="1253236" y="0"/>
                        </a:cubicBezTo>
                        <a:cubicBezTo>
                          <a:pt x="1519523" y="-7586"/>
                          <a:pt x="1477711" y="7662"/>
                          <a:pt x="1678441" y="0"/>
                        </a:cubicBezTo>
                        <a:cubicBezTo>
                          <a:pt x="1879171" y="-7662"/>
                          <a:pt x="2071436" y="37017"/>
                          <a:pt x="2237921" y="0"/>
                        </a:cubicBezTo>
                        <a:cubicBezTo>
                          <a:pt x="2404406" y="-37017"/>
                          <a:pt x="2654678" y="82933"/>
                          <a:pt x="2931677" y="0"/>
                        </a:cubicBezTo>
                        <a:cubicBezTo>
                          <a:pt x="3208676" y="-82933"/>
                          <a:pt x="3204637" y="39490"/>
                          <a:pt x="3356882" y="0"/>
                        </a:cubicBezTo>
                        <a:cubicBezTo>
                          <a:pt x="3509127" y="-39490"/>
                          <a:pt x="3629816" y="34055"/>
                          <a:pt x="3714949" y="0"/>
                        </a:cubicBezTo>
                        <a:cubicBezTo>
                          <a:pt x="3800082" y="-34055"/>
                          <a:pt x="4082574" y="47338"/>
                          <a:pt x="4274430" y="0"/>
                        </a:cubicBezTo>
                        <a:cubicBezTo>
                          <a:pt x="4466286" y="-47338"/>
                          <a:pt x="4560626" y="889"/>
                          <a:pt x="4833910" y="0"/>
                        </a:cubicBezTo>
                        <a:cubicBezTo>
                          <a:pt x="5107194" y="-889"/>
                          <a:pt x="5274274" y="20506"/>
                          <a:pt x="5460528" y="0"/>
                        </a:cubicBezTo>
                        <a:cubicBezTo>
                          <a:pt x="5646782" y="-20506"/>
                          <a:pt x="5753345" y="13379"/>
                          <a:pt x="5952871" y="0"/>
                        </a:cubicBezTo>
                        <a:cubicBezTo>
                          <a:pt x="6152397" y="-13379"/>
                          <a:pt x="6429056" y="68846"/>
                          <a:pt x="6713764" y="0"/>
                        </a:cubicBezTo>
                        <a:cubicBezTo>
                          <a:pt x="6730849" y="218829"/>
                          <a:pt x="6694739" y="273770"/>
                          <a:pt x="6713764" y="475488"/>
                        </a:cubicBezTo>
                        <a:cubicBezTo>
                          <a:pt x="6732789" y="677206"/>
                          <a:pt x="6666769" y="871530"/>
                          <a:pt x="6713764" y="1010412"/>
                        </a:cubicBezTo>
                        <a:cubicBezTo>
                          <a:pt x="6760759" y="1149294"/>
                          <a:pt x="6711834" y="1261457"/>
                          <a:pt x="6713764" y="1485900"/>
                        </a:cubicBezTo>
                        <a:cubicBezTo>
                          <a:pt x="6715694" y="1710343"/>
                          <a:pt x="6655437" y="1791545"/>
                          <a:pt x="6713764" y="2080260"/>
                        </a:cubicBezTo>
                        <a:cubicBezTo>
                          <a:pt x="6772091" y="2368975"/>
                          <a:pt x="6708044" y="2473667"/>
                          <a:pt x="6713764" y="2615184"/>
                        </a:cubicBezTo>
                        <a:cubicBezTo>
                          <a:pt x="6719484" y="2756701"/>
                          <a:pt x="6629765" y="3009251"/>
                          <a:pt x="6713764" y="3328416"/>
                        </a:cubicBezTo>
                        <a:cubicBezTo>
                          <a:pt x="6797763" y="3647581"/>
                          <a:pt x="6690650" y="3603652"/>
                          <a:pt x="6713764" y="3863340"/>
                        </a:cubicBezTo>
                        <a:cubicBezTo>
                          <a:pt x="6736878" y="4123028"/>
                          <a:pt x="6673513" y="4233070"/>
                          <a:pt x="6713764" y="4338828"/>
                        </a:cubicBezTo>
                        <a:cubicBezTo>
                          <a:pt x="6754015" y="4444586"/>
                          <a:pt x="6695557" y="4672019"/>
                          <a:pt x="6713764" y="4873752"/>
                        </a:cubicBezTo>
                        <a:cubicBezTo>
                          <a:pt x="6731971" y="5075485"/>
                          <a:pt x="6629914" y="5673481"/>
                          <a:pt x="6713764" y="5943600"/>
                        </a:cubicBezTo>
                        <a:cubicBezTo>
                          <a:pt x="6487519" y="5956027"/>
                          <a:pt x="6242991" y="5936369"/>
                          <a:pt x="6087146" y="5943600"/>
                        </a:cubicBezTo>
                        <a:cubicBezTo>
                          <a:pt x="5931301" y="5950831"/>
                          <a:pt x="5704752" y="5897552"/>
                          <a:pt x="5527666" y="5943600"/>
                        </a:cubicBezTo>
                        <a:cubicBezTo>
                          <a:pt x="5350580" y="5989648"/>
                          <a:pt x="5066160" y="5875313"/>
                          <a:pt x="4901048" y="5943600"/>
                        </a:cubicBezTo>
                        <a:cubicBezTo>
                          <a:pt x="4735936" y="6011887"/>
                          <a:pt x="4360911" y="5881153"/>
                          <a:pt x="4207292" y="5943600"/>
                        </a:cubicBezTo>
                        <a:cubicBezTo>
                          <a:pt x="4053673" y="6006047"/>
                          <a:pt x="4006364" y="5937919"/>
                          <a:pt x="3849225" y="5943600"/>
                        </a:cubicBezTo>
                        <a:cubicBezTo>
                          <a:pt x="3692086" y="5949281"/>
                          <a:pt x="3580443" y="5907868"/>
                          <a:pt x="3491157" y="5943600"/>
                        </a:cubicBezTo>
                        <a:cubicBezTo>
                          <a:pt x="3401871" y="5979332"/>
                          <a:pt x="3101312" y="5902336"/>
                          <a:pt x="2998815" y="5943600"/>
                        </a:cubicBezTo>
                        <a:cubicBezTo>
                          <a:pt x="2896318" y="5984864"/>
                          <a:pt x="2601720" y="5877414"/>
                          <a:pt x="2439334" y="5943600"/>
                        </a:cubicBezTo>
                        <a:cubicBezTo>
                          <a:pt x="2276948" y="6009786"/>
                          <a:pt x="2114540" y="5937812"/>
                          <a:pt x="1946992" y="5943600"/>
                        </a:cubicBezTo>
                        <a:cubicBezTo>
                          <a:pt x="1779444" y="5949388"/>
                          <a:pt x="1580964" y="5871691"/>
                          <a:pt x="1320374" y="5943600"/>
                        </a:cubicBezTo>
                        <a:cubicBezTo>
                          <a:pt x="1059784" y="6015509"/>
                          <a:pt x="958207" y="5922702"/>
                          <a:pt x="626618" y="5943600"/>
                        </a:cubicBezTo>
                        <a:cubicBezTo>
                          <a:pt x="295029" y="5964498"/>
                          <a:pt x="151964" y="5928356"/>
                          <a:pt x="0" y="5943600"/>
                        </a:cubicBezTo>
                        <a:cubicBezTo>
                          <a:pt x="-506" y="5766831"/>
                          <a:pt x="1026" y="5666646"/>
                          <a:pt x="0" y="5408676"/>
                        </a:cubicBezTo>
                        <a:cubicBezTo>
                          <a:pt x="-1026" y="5150706"/>
                          <a:pt x="48192" y="4967111"/>
                          <a:pt x="0" y="4814316"/>
                        </a:cubicBezTo>
                        <a:cubicBezTo>
                          <a:pt x="-48192" y="4661521"/>
                          <a:pt x="5923" y="4294736"/>
                          <a:pt x="0" y="4101084"/>
                        </a:cubicBezTo>
                        <a:cubicBezTo>
                          <a:pt x="-5923" y="3907432"/>
                          <a:pt x="6415" y="3569208"/>
                          <a:pt x="0" y="3387852"/>
                        </a:cubicBezTo>
                        <a:cubicBezTo>
                          <a:pt x="-6415" y="3206496"/>
                          <a:pt x="49318" y="3058199"/>
                          <a:pt x="0" y="2971800"/>
                        </a:cubicBezTo>
                        <a:cubicBezTo>
                          <a:pt x="-49318" y="2885401"/>
                          <a:pt x="48459" y="2678116"/>
                          <a:pt x="0" y="2555748"/>
                        </a:cubicBezTo>
                        <a:cubicBezTo>
                          <a:pt x="-48459" y="2433380"/>
                          <a:pt x="18606" y="2309773"/>
                          <a:pt x="0" y="2139696"/>
                        </a:cubicBezTo>
                        <a:cubicBezTo>
                          <a:pt x="-18606" y="1969619"/>
                          <a:pt x="25443" y="1692652"/>
                          <a:pt x="0" y="1485900"/>
                        </a:cubicBezTo>
                        <a:cubicBezTo>
                          <a:pt x="-25443" y="1279148"/>
                          <a:pt x="42933" y="1198829"/>
                          <a:pt x="0" y="1069848"/>
                        </a:cubicBezTo>
                        <a:cubicBezTo>
                          <a:pt x="-42933" y="940867"/>
                          <a:pt x="36652" y="740008"/>
                          <a:pt x="0" y="653796"/>
                        </a:cubicBezTo>
                        <a:cubicBezTo>
                          <a:pt x="-36652" y="567584"/>
                          <a:pt x="732" y="2175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4000" b="1">
                <a:solidFill>
                  <a:schemeClr val="tx1"/>
                </a:solidFill>
              </a:rPr>
              <a:t>Choropleth Map</a:t>
            </a:r>
          </a:p>
          <a:p>
            <a:r>
              <a:rPr lang="en-GB" sz="2000" b="1">
                <a:solidFill>
                  <a:schemeClr val="tx1"/>
                </a:solidFill>
              </a:rPr>
              <a:t>A map module was to show the prices and distribution of transactions in Singapore during the selected time periods. </a:t>
            </a:r>
          </a:p>
          <a:p>
            <a:endParaRPr lang="en-GB" sz="2000" b="1">
              <a:solidFill>
                <a:schemeClr val="tx1"/>
              </a:solidFill>
            </a:endParaRPr>
          </a:p>
          <a:p>
            <a:r>
              <a:rPr lang="en-GB" sz="2000" b="1">
                <a:solidFill>
                  <a:schemeClr val="tx1"/>
                </a:solidFill>
              </a:rPr>
              <a:t>The leaflet library was used to overlay the map as it is highly customisable and produces the best visuals. To make use of </a:t>
            </a:r>
            <a:r>
              <a:rPr lang="en-GB" sz="2000" b="1" err="1">
                <a:solidFill>
                  <a:schemeClr val="tx1"/>
                </a:solidFill>
              </a:rPr>
              <a:t>Shiny’s</a:t>
            </a:r>
            <a:r>
              <a:rPr lang="en-GB" sz="2000" b="1">
                <a:solidFill>
                  <a:schemeClr val="tx1"/>
                </a:solidFill>
              </a:rPr>
              <a:t> capabilities, the input for the left panel are all reactive and the chart will update based on user input. </a:t>
            </a:r>
          </a:p>
          <a:p>
            <a:endParaRPr lang="en-GB" sz="2000" b="1">
              <a:solidFill>
                <a:schemeClr val="tx1"/>
              </a:solidFill>
            </a:endParaRPr>
          </a:p>
          <a:p>
            <a:r>
              <a:rPr lang="en-GB" sz="2000" b="1">
                <a:solidFill>
                  <a:schemeClr val="tx1"/>
                </a:solidFill>
              </a:rPr>
              <a:t>Users can adjust the filters to view the statistics of the number of transactions, average price (S$) and median price (S$) based on the various types of housing, the types of sale and the years to show.</a:t>
            </a:r>
          </a:p>
        </p:txBody>
      </p:sp>
      <p:sp>
        <p:nvSpPr>
          <p:cNvPr id="48" name="Rectangle 47">
            <a:extLst>
              <a:ext uri="{FF2B5EF4-FFF2-40B4-BE49-F238E27FC236}">
                <a16:creationId xmlns:a16="http://schemas.microsoft.com/office/drawing/2014/main" id="{6DA78679-3428-46E9-83AB-9C34FCF2DFCA}"/>
              </a:ext>
            </a:extLst>
          </p:cNvPr>
          <p:cNvSpPr/>
          <p:nvPr/>
        </p:nvSpPr>
        <p:spPr>
          <a:xfrm>
            <a:off x="412749" y="12457581"/>
            <a:ext cx="10047453" cy="5125569"/>
          </a:xfrm>
          <a:prstGeom prst="rect">
            <a:avLst/>
          </a:prstGeom>
          <a:solidFill>
            <a:srgbClr val="F1A069"/>
          </a:solidFill>
          <a:ln>
            <a:solidFill>
              <a:schemeClr val="bg1"/>
            </a:solidFill>
            <a:prstDash val="dash"/>
            <a:extLst>
              <a:ext uri="{C807C97D-BFC1-408E-A445-0C87EB9F89A2}">
                <ask:lineSketchStyleProps xmlns:ask="http://schemas.microsoft.com/office/drawing/2018/sketchyshapes" sd="981765707">
                  <a:custGeom>
                    <a:avLst/>
                    <a:gdLst>
                      <a:gd name="connsiteX0" fmla="*/ 0 w 6713764"/>
                      <a:gd name="connsiteY0" fmla="*/ 0 h 5943600"/>
                      <a:gd name="connsiteX1" fmla="*/ 492343 w 6713764"/>
                      <a:gd name="connsiteY1" fmla="*/ 0 h 5943600"/>
                      <a:gd name="connsiteX2" fmla="*/ 917548 w 6713764"/>
                      <a:gd name="connsiteY2" fmla="*/ 0 h 5943600"/>
                      <a:gd name="connsiteX3" fmla="*/ 1611303 w 6713764"/>
                      <a:gd name="connsiteY3" fmla="*/ 0 h 5943600"/>
                      <a:gd name="connsiteX4" fmla="*/ 2036508 w 6713764"/>
                      <a:gd name="connsiteY4" fmla="*/ 0 h 5943600"/>
                      <a:gd name="connsiteX5" fmla="*/ 2528851 w 6713764"/>
                      <a:gd name="connsiteY5" fmla="*/ 0 h 5943600"/>
                      <a:gd name="connsiteX6" fmla="*/ 3088331 w 6713764"/>
                      <a:gd name="connsiteY6" fmla="*/ 0 h 5943600"/>
                      <a:gd name="connsiteX7" fmla="*/ 3714949 w 6713764"/>
                      <a:gd name="connsiteY7" fmla="*/ 0 h 5943600"/>
                      <a:gd name="connsiteX8" fmla="*/ 4341567 w 6713764"/>
                      <a:gd name="connsiteY8" fmla="*/ 0 h 5943600"/>
                      <a:gd name="connsiteX9" fmla="*/ 4699635 w 6713764"/>
                      <a:gd name="connsiteY9" fmla="*/ 0 h 5943600"/>
                      <a:gd name="connsiteX10" fmla="*/ 5191977 w 6713764"/>
                      <a:gd name="connsiteY10" fmla="*/ 0 h 5943600"/>
                      <a:gd name="connsiteX11" fmla="*/ 5818595 w 6713764"/>
                      <a:gd name="connsiteY11" fmla="*/ 0 h 5943600"/>
                      <a:gd name="connsiteX12" fmla="*/ 6713764 w 6713764"/>
                      <a:gd name="connsiteY12" fmla="*/ 0 h 5943600"/>
                      <a:gd name="connsiteX13" fmla="*/ 6713764 w 6713764"/>
                      <a:gd name="connsiteY13" fmla="*/ 713232 h 5943600"/>
                      <a:gd name="connsiteX14" fmla="*/ 6713764 w 6713764"/>
                      <a:gd name="connsiteY14" fmla="*/ 1426464 h 5943600"/>
                      <a:gd name="connsiteX15" fmla="*/ 6713764 w 6713764"/>
                      <a:gd name="connsiteY15" fmla="*/ 1842516 h 5943600"/>
                      <a:gd name="connsiteX16" fmla="*/ 6713764 w 6713764"/>
                      <a:gd name="connsiteY16" fmla="*/ 2436876 h 5943600"/>
                      <a:gd name="connsiteX17" fmla="*/ 6713764 w 6713764"/>
                      <a:gd name="connsiteY17" fmla="*/ 3031236 h 5943600"/>
                      <a:gd name="connsiteX18" fmla="*/ 6713764 w 6713764"/>
                      <a:gd name="connsiteY18" fmla="*/ 3685032 h 5943600"/>
                      <a:gd name="connsiteX19" fmla="*/ 6713764 w 6713764"/>
                      <a:gd name="connsiteY19" fmla="*/ 4101084 h 5943600"/>
                      <a:gd name="connsiteX20" fmla="*/ 6713764 w 6713764"/>
                      <a:gd name="connsiteY20" fmla="*/ 4754880 h 5943600"/>
                      <a:gd name="connsiteX21" fmla="*/ 6713764 w 6713764"/>
                      <a:gd name="connsiteY21" fmla="*/ 5289804 h 5943600"/>
                      <a:gd name="connsiteX22" fmla="*/ 6713764 w 6713764"/>
                      <a:gd name="connsiteY22" fmla="*/ 5943600 h 5943600"/>
                      <a:gd name="connsiteX23" fmla="*/ 6154284 w 6713764"/>
                      <a:gd name="connsiteY23" fmla="*/ 5943600 h 5943600"/>
                      <a:gd name="connsiteX24" fmla="*/ 5594803 w 6713764"/>
                      <a:gd name="connsiteY24" fmla="*/ 5943600 h 5943600"/>
                      <a:gd name="connsiteX25" fmla="*/ 5236736 w 6713764"/>
                      <a:gd name="connsiteY25" fmla="*/ 5943600 h 5943600"/>
                      <a:gd name="connsiteX26" fmla="*/ 4878669 w 6713764"/>
                      <a:gd name="connsiteY26" fmla="*/ 5943600 h 5943600"/>
                      <a:gd name="connsiteX27" fmla="*/ 4184913 w 6713764"/>
                      <a:gd name="connsiteY27" fmla="*/ 5943600 h 5943600"/>
                      <a:gd name="connsiteX28" fmla="*/ 3759708 w 6713764"/>
                      <a:gd name="connsiteY28" fmla="*/ 5943600 h 5943600"/>
                      <a:gd name="connsiteX29" fmla="*/ 3334503 w 6713764"/>
                      <a:gd name="connsiteY29" fmla="*/ 5943600 h 5943600"/>
                      <a:gd name="connsiteX30" fmla="*/ 2775022 w 6713764"/>
                      <a:gd name="connsiteY30" fmla="*/ 5943600 h 5943600"/>
                      <a:gd name="connsiteX31" fmla="*/ 2349817 w 6713764"/>
                      <a:gd name="connsiteY31" fmla="*/ 5943600 h 5943600"/>
                      <a:gd name="connsiteX32" fmla="*/ 1924612 w 6713764"/>
                      <a:gd name="connsiteY32" fmla="*/ 5943600 h 5943600"/>
                      <a:gd name="connsiteX33" fmla="*/ 1230857 w 6713764"/>
                      <a:gd name="connsiteY33" fmla="*/ 5943600 h 5943600"/>
                      <a:gd name="connsiteX34" fmla="*/ 671376 w 6713764"/>
                      <a:gd name="connsiteY34" fmla="*/ 5943600 h 5943600"/>
                      <a:gd name="connsiteX35" fmla="*/ 0 w 6713764"/>
                      <a:gd name="connsiteY35" fmla="*/ 5943600 h 5943600"/>
                      <a:gd name="connsiteX36" fmla="*/ 0 w 6713764"/>
                      <a:gd name="connsiteY36" fmla="*/ 5468112 h 5943600"/>
                      <a:gd name="connsiteX37" fmla="*/ 0 w 6713764"/>
                      <a:gd name="connsiteY37" fmla="*/ 4933188 h 5943600"/>
                      <a:gd name="connsiteX38" fmla="*/ 0 w 6713764"/>
                      <a:gd name="connsiteY38" fmla="*/ 4279392 h 5943600"/>
                      <a:gd name="connsiteX39" fmla="*/ 0 w 6713764"/>
                      <a:gd name="connsiteY39" fmla="*/ 3685032 h 5943600"/>
                      <a:gd name="connsiteX40" fmla="*/ 0 w 6713764"/>
                      <a:gd name="connsiteY40" fmla="*/ 3090672 h 5943600"/>
                      <a:gd name="connsiteX41" fmla="*/ 0 w 6713764"/>
                      <a:gd name="connsiteY41" fmla="*/ 2377440 h 5943600"/>
                      <a:gd name="connsiteX42" fmla="*/ 0 w 6713764"/>
                      <a:gd name="connsiteY42" fmla="*/ 1723644 h 5943600"/>
                      <a:gd name="connsiteX43" fmla="*/ 0 w 6713764"/>
                      <a:gd name="connsiteY43" fmla="*/ 1129284 h 5943600"/>
                      <a:gd name="connsiteX44" fmla="*/ 0 w 6713764"/>
                      <a:gd name="connsiteY44" fmla="*/ 534924 h 5943600"/>
                      <a:gd name="connsiteX45" fmla="*/ 0 w 6713764"/>
                      <a:gd name="connsiteY45"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713764" h="5943600" fill="none" extrusionOk="0">
                        <a:moveTo>
                          <a:pt x="0" y="0"/>
                        </a:moveTo>
                        <a:cubicBezTo>
                          <a:pt x="237442" y="-22138"/>
                          <a:pt x="319866" y="7073"/>
                          <a:pt x="492343" y="0"/>
                        </a:cubicBezTo>
                        <a:cubicBezTo>
                          <a:pt x="664820" y="-7073"/>
                          <a:pt x="821294" y="16560"/>
                          <a:pt x="917548" y="0"/>
                        </a:cubicBezTo>
                        <a:cubicBezTo>
                          <a:pt x="1013803" y="-16560"/>
                          <a:pt x="1425009" y="62402"/>
                          <a:pt x="1611303" y="0"/>
                        </a:cubicBezTo>
                        <a:cubicBezTo>
                          <a:pt x="1797598" y="-62402"/>
                          <a:pt x="1860377" y="48234"/>
                          <a:pt x="2036508" y="0"/>
                        </a:cubicBezTo>
                        <a:cubicBezTo>
                          <a:pt x="2212640" y="-48234"/>
                          <a:pt x="2388470" y="20419"/>
                          <a:pt x="2528851" y="0"/>
                        </a:cubicBezTo>
                        <a:cubicBezTo>
                          <a:pt x="2669232" y="-20419"/>
                          <a:pt x="2886983" y="49451"/>
                          <a:pt x="3088331" y="0"/>
                        </a:cubicBezTo>
                        <a:cubicBezTo>
                          <a:pt x="3289679" y="-49451"/>
                          <a:pt x="3480522" y="22447"/>
                          <a:pt x="3714949" y="0"/>
                        </a:cubicBezTo>
                        <a:cubicBezTo>
                          <a:pt x="3949376" y="-22447"/>
                          <a:pt x="4092384" y="62181"/>
                          <a:pt x="4341567" y="0"/>
                        </a:cubicBezTo>
                        <a:cubicBezTo>
                          <a:pt x="4590750" y="-62181"/>
                          <a:pt x="4524567" y="21926"/>
                          <a:pt x="4699635" y="0"/>
                        </a:cubicBezTo>
                        <a:cubicBezTo>
                          <a:pt x="4874703" y="-21926"/>
                          <a:pt x="5040994" y="32486"/>
                          <a:pt x="5191977" y="0"/>
                        </a:cubicBezTo>
                        <a:cubicBezTo>
                          <a:pt x="5342960" y="-32486"/>
                          <a:pt x="5559235" y="8044"/>
                          <a:pt x="5818595" y="0"/>
                        </a:cubicBezTo>
                        <a:cubicBezTo>
                          <a:pt x="6077955" y="-8044"/>
                          <a:pt x="6488529" y="87332"/>
                          <a:pt x="6713764" y="0"/>
                        </a:cubicBezTo>
                        <a:cubicBezTo>
                          <a:pt x="6745136" y="232285"/>
                          <a:pt x="6689704" y="396852"/>
                          <a:pt x="6713764" y="713232"/>
                        </a:cubicBezTo>
                        <a:cubicBezTo>
                          <a:pt x="6737824" y="1029612"/>
                          <a:pt x="6676192" y="1178841"/>
                          <a:pt x="6713764" y="1426464"/>
                        </a:cubicBezTo>
                        <a:cubicBezTo>
                          <a:pt x="6751336" y="1674087"/>
                          <a:pt x="6673491" y="1657843"/>
                          <a:pt x="6713764" y="1842516"/>
                        </a:cubicBezTo>
                        <a:cubicBezTo>
                          <a:pt x="6754037" y="2027189"/>
                          <a:pt x="6645857" y="2149789"/>
                          <a:pt x="6713764" y="2436876"/>
                        </a:cubicBezTo>
                        <a:cubicBezTo>
                          <a:pt x="6781671" y="2723963"/>
                          <a:pt x="6689192" y="2881675"/>
                          <a:pt x="6713764" y="3031236"/>
                        </a:cubicBezTo>
                        <a:cubicBezTo>
                          <a:pt x="6738336" y="3180797"/>
                          <a:pt x="6700672" y="3452494"/>
                          <a:pt x="6713764" y="3685032"/>
                        </a:cubicBezTo>
                        <a:cubicBezTo>
                          <a:pt x="6726856" y="3917570"/>
                          <a:pt x="6668046" y="3985414"/>
                          <a:pt x="6713764" y="4101084"/>
                        </a:cubicBezTo>
                        <a:cubicBezTo>
                          <a:pt x="6759482" y="4216754"/>
                          <a:pt x="6636725" y="4509480"/>
                          <a:pt x="6713764" y="4754880"/>
                        </a:cubicBezTo>
                        <a:cubicBezTo>
                          <a:pt x="6790803" y="5000280"/>
                          <a:pt x="6693981" y="5054467"/>
                          <a:pt x="6713764" y="5289804"/>
                        </a:cubicBezTo>
                        <a:cubicBezTo>
                          <a:pt x="6733547" y="5525141"/>
                          <a:pt x="6665369" y="5689379"/>
                          <a:pt x="6713764" y="5943600"/>
                        </a:cubicBezTo>
                        <a:cubicBezTo>
                          <a:pt x="6491922" y="5984407"/>
                          <a:pt x="6343449" y="5893913"/>
                          <a:pt x="6154284" y="5943600"/>
                        </a:cubicBezTo>
                        <a:cubicBezTo>
                          <a:pt x="5965119" y="5993287"/>
                          <a:pt x="5864522" y="5895025"/>
                          <a:pt x="5594803" y="5943600"/>
                        </a:cubicBezTo>
                        <a:cubicBezTo>
                          <a:pt x="5325084" y="5992175"/>
                          <a:pt x="5308684" y="5919726"/>
                          <a:pt x="5236736" y="5943600"/>
                        </a:cubicBezTo>
                        <a:cubicBezTo>
                          <a:pt x="5164788" y="5967474"/>
                          <a:pt x="4964084" y="5904044"/>
                          <a:pt x="4878669" y="5943600"/>
                        </a:cubicBezTo>
                        <a:cubicBezTo>
                          <a:pt x="4793254" y="5983156"/>
                          <a:pt x="4369929" y="5872752"/>
                          <a:pt x="4184913" y="5943600"/>
                        </a:cubicBezTo>
                        <a:cubicBezTo>
                          <a:pt x="3999897" y="6014448"/>
                          <a:pt x="3948221" y="5915622"/>
                          <a:pt x="3759708" y="5943600"/>
                        </a:cubicBezTo>
                        <a:cubicBezTo>
                          <a:pt x="3571195" y="5971578"/>
                          <a:pt x="3451381" y="5913021"/>
                          <a:pt x="3334503" y="5943600"/>
                        </a:cubicBezTo>
                        <a:cubicBezTo>
                          <a:pt x="3217626" y="5974179"/>
                          <a:pt x="2956648" y="5898454"/>
                          <a:pt x="2775022" y="5943600"/>
                        </a:cubicBezTo>
                        <a:cubicBezTo>
                          <a:pt x="2593396" y="5988746"/>
                          <a:pt x="2518779" y="5902854"/>
                          <a:pt x="2349817" y="5943600"/>
                        </a:cubicBezTo>
                        <a:cubicBezTo>
                          <a:pt x="2180855" y="5984346"/>
                          <a:pt x="2115756" y="5930590"/>
                          <a:pt x="1924612" y="5943600"/>
                        </a:cubicBezTo>
                        <a:cubicBezTo>
                          <a:pt x="1733469" y="5956610"/>
                          <a:pt x="1479257" y="5879449"/>
                          <a:pt x="1230857" y="5943600"/>
                        </a:cubicBezTo>
                        <a:cubicBezTo>
                          <a:pt x="982457" y="6007751"/>
                          <a:pt x="851977" y="5893673"/>
                          <a:pt x="671376" y="5943600"/>
                        </a:cubicBezTo>
                        <a:cubicBezTo>
                          <a:pt x="490775" y="5993527"/>
                          <a:pt x="143446" y="5901102"/>
                          <a:pt x="0" y="5943600"/>
                        </a:cubicBezTo>
                        <a:cubicBezTo>
                          <a:pt x="-25736" y="5737204"/>
                          <a:pt x="14126" y="5610861"/>
                          <a:pt x="0" y="5468112"/>
                        </a:cubicBezTo>
                        <a:cubicBezTo>
                          <a:pt x="-14126" y="5325363"/>
                          <a:pt x="9094" y="5087473"/>
                          <a:pt x="0" y="4933188"/>
                        </a:cubicBezTo>
                        <a:cubicBezTo>
                          <a:pt x="-9094" y="4778903"/>
                          <a:pt x="46193" y="4479120"/>
                          <a:pt x="0" y="4279392"/>
                        </a:cubicBezTo>
                        <a:cubicBezTo>
                          <a:pt x="-46193" y="4079664"/>
                          <a:pt x="21181" y="3847194"/>
                          <a:pt x="0" y="3685032"/>
                        </a:cubicBezTo>
                        <a:cubicBezTo>
                          <a:pt x="-21181" y="3522870"/>
                          <a:pt x="15470" y="3213204"/>
                          <a:pt x="0" y="3090672"/>
                        </a:cubicBezTo>
                        <a:cubicBezTo>
                          <a:pt x="-15470" y="2968140"/>
                          <a:pt x="54218" y="2677950"/>
                          <a:pt x="0" y="2377440"/>
                        </a:cubicBezTo>
                        <a:cubicBezTo>
                          <a:pt x="-54218" y="2076930"/>
                          <a:pt x="17585" y="2016865"/>
                          <a:pt x="0" y="1723644"/>
                        </a:cubicBezTo>
                        <a:cubicBezTo>
                          <a:pt x="-17585" y="1430423"/>
                          <a:pt x="47044" y="1250968"/>
                          <a:pt x="0" y="1129284"/>
                        </a:cubicBezTo>
                        <a:cubicBezTo>
                          <a:pt x="-47044" y="1007600"/>
                          <a:pt x="52127" y="778399"/>
                          <a:pt x="0" y="534924"/>
                        </a:cubicBezTo>
                        <a:cubicBezTo>
                          <a:pt x="-52127" y="291449"/>
                          <a:pt x="5183" y="260428"/>
                          <a:pt x="0" y="0"/>
                        </a:cubicBezTo>
                        <a:close/>
                      </a:path>
                      <a:path w="6713764" h="5943600" stroke="0" extrusionOk="0">
                        <a:moveTo>
                          <a:pt x="0" y="0"/>
                        </a:moveTo>
                        <a:cubicBezTo>
                          <a:pt x="151592" y="-74477"/>
                          <a:pt x="516768" y="22273"/>
                          <a:pt x="693756" y="0"/>
                        </a:cubicBezTo>
                        <a:cubicBezTo>
                          <a:pt x="870744" y="-22273"/>
                          <a:pt x="986949" y="7586"/>
                          <a:pt x="1253236" y="0"/>
                        </a:cubicBezTo>
                        <a:cubicBezTo>
                          <a:pt x="1519523" y="-7586"/>
                          <a:pt x="1477711" y="7662"/>
                          <a:pt x="1678441" y="0"/>
                        </a:cubicBezTo>
                        <a:cubicBezTo>
                          <a:pt x="1879171" y="-7662"/>
                          <a:pt x="2071436" y="37017"/>
                          <a:pt x="2237921" y="0"/>
                        </a:cubicBezTo>
                        <a:cubicBezTo>
                          <a:pt x="2404406" y="-37017"/>
                          <a:pt x="2654678" y="82933"/>
                          <a:pt x="2931677" y="0"/>
                        </a:cubicBezTo>
                        <a:cubicBezTo>
                          <a:pt x="3208676" y="-82933"/>
                          <a:pt x="3204637" y="39490"/>
                          <a:pt x="3356882" y="0"/>
                        </a:cubicBezTo>
                        <a:cubicBezTo>
                          <a:pt x="3509127" y="-39490"/>
                          <a:pt x="3629816" y="34055"/>
                          <a:pt x="3714949" y="0"/>
                        </a:cubicBezTo>
                        <a:cubicBezTo>
                          <a:pt x="3800082" y="-34055"/>
                          <a:pt x="4082574" y="47338"/>
                          <a:pt x="4274430" y="0"/>
                        </a:cubicBezTo>
                        <a:cubicBezTo>
                          <a:pt x="4466286" y="-47338"/>
                          <a:pt x="4560626" y="889"/>
                          <a:pt x="4833910" y="0"/>
                        </a:cubicBezTo>
                        <a:cubicBezTo>
                          <a:pt x="5107194" y="-889"/>
                          <a:pt x="5274274" y="20506"/>
                          <a:pt x="5460528" y="0"/>
                        </a:cubicBezTo>
                        <a:cubicBezTo>
                          <a:pt x="5646782" y="-20506"/>
                          <a:pt x="5753345" y="13379"/>
                          <a:pt x="5952871" y="0"/>
                        </a:cubicBezTo>
                        <a:cubicBezTo>
                          <a:pt x="6152397" y="-13379"/>
                          <a:pt x="6429056" y="68846"/>
                          <a:pt x="6713764" y="0"/>
                        </a:cubicBezTo>
                        <a:cubicBezTo>
                          <a:pt x="6730849" y="218829"/>
                          <a:pt x="6694739" y="273770"/>
                          <a:pt x="6713764" y="475488"/>
                        </a:cubicBezTo>
                        <a:cubicBezTo>
                          <a:pt x="6732789" y="677206"/>
                          <a:pt x="6666769" y="871530"/>
                          <a:pt x="6713764" y="1010412"/>
                        </a:cubicBezTo>
                        <a:cubicBezTo>
                          <a:pt x="6760759" y="1149294"/>
                          <a:pt x="6711834" y="1261457"/>
                          <a:pt x="6713764" y="1485900"/>
                        </a:cubicBezTo>
                        <a:cubicBezTo>
                          <a:pt x="6715694" y="1710343"/>
                          <a:pt x="6655437" y="1791545"/>
                          <a:pt x="6713764" y="2080260"/>
                        </a:cubicBezTo>
                        <a:cubicBezTo>
                          <a:pt x="6772091" y="2368975"/>
                          <a:pt x="6708044" y="2473667"/>
                          <a:pt x="6713764" y="2615184"/>
                        </a:cubicBezTo>
                        <a:cubicBezTo>
                          <a:pt x="6719484" y="2756701"/>
                          <a:pt x="6629765" y="3009251"/>
                          <a:pt x="6713764" y="3328416"/>
                        </a:cubicBezTo>
                        <a:cubicBezTo>
                          <a:pt x="6797763" y="3647581"/>
                          <a:pt x="6690650" y="3603652"/>
                          <a:pt x="6713764" y="3863340"/>
                        </a:cubicBezTo>
                        <a:cubicBezTo>
                          <a:pt x="6736878" y="4123028"/>
                          <a:pt x="6673513" y="4233070"/>
                          <a:pt x="6713764" y="4338828"/>
                        </a:cubicBezTo>
                        <a:cubicBezTo>
                          <a:pt x="6754015" y="4444586"/>
                          <a:pt x="6695557" y="4672019"/>
                          <a:pt x="6713764" y="4873752"/>
                        </a:cubicBezTo>
                        <a:cubicBezTo>
                          <a:pt x="6731971" y="5075485"/>
                          <a:pt x="6629914" y="5673481"/>
                          <a:pt x="6713764" y="5943600"/>
                        </a:cubicBezTo>
                        <a:cubicBezTo>
                          <a:pt x="6487519" y="5956027"/>
                          <a:pt x="6242991" y="5936369"/>
                          <a:pt x="6087146" y="5943600"/>
                        </a:cubicBezTo>
                        <a:cubicBezTo>
                          <a:pt x="5931301" y="5950831"/>
                          <a:pt x="5704752" y="5897552"/>
                          <a:pt x="5527666" y="5943600"/>
                        </a:cubicBezTo>
                        <a:cubicBezTo>
                          <a:pt x="5350580" y="5989648"/>
                          <a:pt x="5066160" y="5875313"/>
                          <a:pt x="4901048" y="5943600"/>
                        </a:cubicBezTo>
                        <a:cubicBezTo>
                          <a:pt x="4735936" y="6011887"/>
                          <a:pt x="4360911" y="5881153"/>
                          <a:pt x="4207292" y="5943600"/>
                        </a:cubicBezTo>
                        <a:cubicBezTo>
                          <a:pt x="4053673" y="6006047"/>
                          <a:pt x="4006364" y="5937919"/>
                          <a:pt x="3849225" y="5943600"/>
                        </a:cubicBezTo>
                        <a:cubicBezTo>
                          <a:pt x="3692086" y="5949281"/>
                          <a:pt x="3580443" y="5907868"/>
                          <a:pt x="3491157" y="5943600"/>
                        </a:cubicBezTo>
                        <a:cubicBezTo>
                          <a:pt x="3401871" y="5979332"/>
                          <a:pt x="3101312" y="5902336"/>
                          <a:pt x="2998815" y="5943600"/>
                        </a:cubicBezTo>
                        <a:cubicBezTo>
                          <a:pt x="2896318" y="5984864"/>
                          <a:pt x="2601720" y="5877414"/>
                          <a:pt x="2439334" y="5943600"/>
                        </a:cubicBezTo>
                        <a:cubicBezTo>
                          <a:pt x="2276948" y="6009786"/>
                          <a:pt x="2114540" y="5937812"/>
                          <a:pt x="1946992" y="5943600"/>
                        </a:cubicBezTo>
                        <a:cubicBezTo>
                          <a:pt x="1779444" y="5949388"/>
                          <a:pt x="1580964" y="5871691"/>
                          <a:pt x="1320374" y="5943600"/>
                        </a:cubicBezTo>
                        <a:cubicBezTo>
                          <a:pt x="1059784" y="6015509"/>
                          <a:pt x="958207" y="5922702"/>
                          <a:pt x="626618" y="5943600"/>
                        </a:cubicBezTo>
                        <a:cubicBezTo>
                          <a:pt x="295029" y="5964498"/>
                          <a:pt x="151964" y="5928356"/>
                          <a:pt x="0" y="5943600"/>
                        </a:cubicBezTo>
                        <a:cubicBezTo>
                          <a:pt x="-506" y="5766831"/>
                          <a:pt x="1026" y="5666646"/>
                          <a:pt x="0" y="5408676"/>
                        </a:cubicBezTo>
                        <a:cubicBezTo>
                          <a:pt x="-1026" y="5150706"/>
                          <a:pt x="48192" y="4967111"/>
                          <a:pt x="0" y="4814316"/>
                        </a:cubicBezTo>
                        <a:cubicBezTo>
                          <a:pt x="-48192" y="4661521"/>
                          <a:pt x="5923" y="4294736"/>
                          <a:pt x="0" y="4101084"/>
                        </a:cubicBezTo>
                        <a:cubicBezTo>
                          <a:pt x="-5923" y="3907432"/>
                          <a:pt x="6415" y="3569208"/>
                          <a:pt x="0" y="3387852"/>
                        </a:cubicBezTo>
                        <a:cubicBezTo>
                          <a:pt x="-6415" y="3206496"/>
                          <a:pt x="49318" y="3058199"/>
                          <a:pt x="0" y="2971800"/>
                        </a:cubicBezTo>
                        <a:cubicBezTo>
                          <a:pt x="-49318" y="2885401"/>
                          <a:pt x="48459" y="2678116"/>
                          <a:pt x="0" y="2555748"/>
                        </a:cubicBezTo>
                        <a:cubicBezTo>
                          <a:pt x="-48459" y="2433380"/>
                          <a:pt x="18606" y="2309773"/>
                          <a:pt x="0" y="2139696"/>
                        </a:cubicBezTo>
                        <a:cubicBezTo>
                          <a:pt x="-18606" y="1969619"/>
                          <a:pt x="25443" y="1692652"/>
                          <a:pt x="0" y="1485900"/>
                        </a:cubicBezTo>
                        <a:cubicBezTo>
                          <a:pt x="-25443" y="1279148"/>
                          <a:pt x="42933" y="1198829"/>
                          <a:pt x="0" y="1069848"/>
                        </a:cubicBezTo>
                        <a:cubicBezTo>
                          <a:pt x="-42933" y="940867"/>
                          <a:pt x="36652" y="740008"/>
                          <a:pt x="0" y="653796"/>
                        </a:cubicBezTo>
                        <a:cubicBezTo>
                          <a:pt x="-36652" y="567584"/>
                          <a:pt x="732" y="2175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4000" b="1" err="1">
                <a:solidFill>
                  <a:schemeClr val="tx1"/>
                </a:solidFill>
              </a:rPr>
              <a:t>horopleth</a:t>
            </a:r>
            <a:r>
              <a:rPr lang="en-US" sz="4000" b="1">
                <a:solidFill>
                  <a:schemeClr val="tx1"/>
                </a:solidFill>
              </a:rPr>
              <a:t> map</a:t>
            </a:r>
            <a:endParaRPr lang="en-GB" sz="1600" b="1">
              <a:solidFill>
                <a:schemeClr val="tx1"/>
              </a:solidFill>
            </a:endParaRPr>
          </a:p>
        </p:txBody>
      </p:sp>
      <p:sp>
        <p:nvSpPr>
          <p:cNvPr id="49" name="Rectangle 48">
            <a:extLst>
              <a:ext uri="{FF2B5EF4-FFF2-40B4-BE49-F238E27FC236}">
                <a16:creationId xmlns:a16="http://schemas.microsoft.com/office/drawing/2014/main" id="{A208D810-F7A5-4311-AEF0-BC2FC0B85E57}"/>
              </a:ext>
            </a:extLst>
          </p:cNvPr>
          <p:cNvSpPr/>
          <p:nvPr/>
        </p:nvSpPr>
        <p:spPr>
          <a:xfrm>
            <a:off x="412749" y="21389442"/>
            <a:ext cx="10927692" cy="2464544"/>
          </a:xfrm>
          <a:prstGeom prst="rect">
            <a:avLst/>
          </a:prstGeom>
          <a:solidFill>
            <a:srgbClr val="F1A069"/>
          </a:solidFill>
          <a:ln>
            <a:solidFill>
              <a:schemeClr val="bg1"/>
            </a:solidFill>
            <a:prstDash val="dash"/>
            <a:extLst>
              <a:ext uri="{C807C97D-BFC1-408E-A445-0C87EB9F89A2}">
                <ask:lineSketchStyleProps xmlns:ask="http://schemas.microsoft.com/office/drawing/2018/sketchyshapes" sd="981765707">
                  <a:custGeom>
                    <a:avLst/>
                    <a:gdLst>
                      <a:gd name="connsiteX0" fmla="*/ 0 w 6713764"/>
                      <a:gd name="connsiteY0" fmla="*/ 0 h 5943600"/>
                      <a:gd name="connsiteX1" fmla="*/ 492343 w 6713764"/>
                      <a:gd name="connsiteY1" fmla="*/ 0 h 5943600"/>
                      <a:gd name="connsiteX2" fmla="*/ 917548 w 6713764"/>
                      <a:gd name="connsiteY2" fmla="*/ 0 h 5943600"/>
                      <a:gd name="connsiteX3" fmla="*/ 1611303 w 6713764"/>
                      <a:gd name="connsiteY3" fmla="*/ 0 h 5943600"/>
                      <a:gd name="connsiteX4" fmla="*/ 2036508 w 6713764"/>
                      <a:gd name="connsiteY4" fmla="*/ 0 h 5943600"/>
                      <a:gd name="connsiteX5" fmla="*/ 2528851 w 6713764"/>
                      <a:gd name="connsiteY5" fmla="*/ 0 h 5943600"/>
                      <a:gd name="connsiteX6" fmla="*/ 3088331 w 6713764"/>
                      <a:gd name="connsiteY6" fmla="*/ 0 h 5943600"/>
                      <a:gd name="connsiteX7" fmla="*/ 3714949 w 6713764"/>
                      <a:gd name="connsiteY7" fmla="*/ 0 h 5943600"/>
                      <a:gd name="connsiteX8" fmla="*/ 4341567 w 6713764"/>
                      <a:gd name="connsiteY8" fmla="*/ 0 h 5943600"/>
                      <a:gd name="connsiteX9" fmla="*/ 4699635 w 6713764"/>
                      <a:gd name="connsiteY9" fmla="*/ 0 h 5943600"/>
                      <a:gd name="connsiteX10" fmla="*/ 5191977 w 6713764"/>
                      <a:gd name="connsiteY10" fmla="*/ 0 h 5943600"/>
                      <a:gd name="connsiteX11" fmla="*/ 5818595 w 6713764"/>
                      <a:gd name="connsiteY11" fmla="*/ 0 h 5943600"/>
                      <a:gd name="connsiteX12" fmla="*/ 6713764 w 6713764"/>
                      <a:gd name="connsiteY12" fmla="*/ 0 h 5943600"/>
                      <a:gd name="connsiteX13" fmla="*/ 6713764 w 6713764"/>
                      <a:gd name="connsiteY13" fmla="*/ 713232 h 5943600"/>
                      <a:gd name="connsiteX14" fmla="*/ 6713764 w 6713764"/>
                      <a:gd name="connsiteY14" fmla="*/ 1426464 h 5943600"/>
                      <a:gd name="connsiteX15" fmla="*/ 6713764 w 6713764"/>
                      <a:gd name="connsiteY15" fmla="*/ 1842516 h 5943600"/>
                      <a:gd name="connsiteX16" fmla="*/ 6713764 w 6713764"/>
                      <a:gd name="connsiteY16" fmla="*/ 2436876 h 5943600"/>
                      <a:gd name="connsiteX17" fmla="*/ 6713764 w 6713764"/>
                      <a:gd name="connsiteY17" fmla="*/ 3031236 h 5943600"/>
                      <a:gd name="connsiteX18" fmla="*/ 6713764 w 6713764"/>
                      <a:gd name="connsiteY18" fmla="*/ 3685032 h 5943600"/>
                      <a:gd name="connsiteX19" fmla="*/ 6713764 w 6713764"/>
                      <a:gd name="connsiteY19" fmla="*/ 4101084 h 5943600"/>
                      <a:gd name="connsiteX20" fmla="*/ 6713764 w 6713764"/>
                      <a:gd name="connsiteY20" fmla="*/ 4754880 h 5943600"/>
                      <a:gd name="connsiteX21" fmla="*/ 6713764 w 6713764"/>
                      <a:gd name="connsiteY21" fmla="*/ 5289804 h 5943600"/>
                      <a:gd name="connsiteX22" fmla="*/ 6713764 w 6713764"/>
                      <a:gd name="connsiteY22" fmla="*/ 5943600 h 5943600"/>
                      <a:gd name="connsiteX23" fmla="*/ 6154284 w 6713764"/>
                      <a:gd name="connsiteY23" fmla="*/ 5943600 h 5943600"/>
                      <a:gd name="connsiteX24" fmla="*/ 5594803 w 6713764"/>
                      <a:gd name="connsiteY24" fmla="*/ 5943600 h 5943600"/>
                      <a:gd name="connsiteX25" fmla="*/ 5236736 w 6713764"/>
                      <a:gd name="connsiteY25" fmla="*/ 5943600 h 5943600"/>
                      <a:gd name="connsiteX26" fmla="*/ 4878669 w 6713764"/>
                      <a:gd name="connsiteY26" fmla="*/ 5943600 h 5943600"/>
                      <a:gd name="connsiteX27" fmla="*/ 4184913 w 6713764"/>
                      <a:gd name="connsiteY27" fmla="*/ 5943600 h 5943600"/>
                      <a:gd name="connsiteX28" fmla="*/ 3759708 w 6713764"/>
                      <a:gd name="connsiteY28" fmla="*/ 5943600 h 5943600"/>
                      <a:gd name="connsiteX29" fmla="*/ 3334503 w 6713764"/>
                      <a:gd name="connsiteY29" fmla="*/ 5943600 h 5943600"/>
                      <a:gd name="connsiteX30" fmla="*/ 2775022 w 6713764"/>
                      <a:gd name="connsiteY30" fmla="*/ 5943600 h 5943600"/>
                      <a:gd name="connsiteX31" fmla="*/ 2349817 w 6713764"/>
                      <a:gd name="connsiteY31" fmla="*/ 5943600 h 5943600"/>
                      <a:gd name="connsiteX32" fmla="*/ 1924612 w 6713764"/>
                      <a:gd name="connsiteY32" fmla="*/ 5943600 h 5943600"/>
                      <a:gd name="connsiteX33" fmla="*/ 1230857 w 6713764"/>
                      <a:gd name="connsiteY33" fmla="*/ 5943600 h 5943600"/>
                      <a:gd name="connsiteX34" fmla="*/ 671376 w 6713764"/>
                      <a:gd name="connsiteY34" fmla="*/ 5943600 h 5943600"/>
                      <a:gd name="connsiteX35" fmla="*/ 0 w 6713764"/>
                      <a:gd name="connsiteY35" fmla="*/ 5943600 h 5943600"/>
                      <a:gd name="connsiteX36" fmla="*/ 0 w 6713764"/>
                      <a:gd name="connsiteY36" fmla="*/ 5468112 h 5943600"/>
                      <a:gd name="connsiteX37" fmla="*/ 0 w 6713764"/>
                      <a:gd name="connsiteY37" fmla="*/ 4933188 h 5943600"/>
                      <a:gd name="connsiteX38" fmla="*/ 0 w 6713764"/>
                      <a:gd name="connsiteY38" fmla="*/ 4279392 h 5943600"/>
                      <a:gd name="connsiteX39" fmla="*/ 0 w 6713764"/>
                      <a:gd name="connsiteY39" fmla="*/ 3685032 h 5943600"/>
                      <a:gd name="connsiteX40" fmla="*/ 0 w 6713764"/>
                      <a:gd name="connsiteY40" fmla="*/ 3090672 h 5943600"/>
                      <a:gd name="connsiteX41" fmla="*/ 0 w 6713764"/>
                      <a:gd name="connsiteY41" fmla="*/ 2377440 h 5943600"/>
                      <a:gd name="connsiteX42" fmla="*/ 0 w 6713764"/>
                      <a:gd name="connsiteY42" fmla="*/ 1723644 h 5943600"/>
                      <a:gd name="connsiteX43" fmla="*/ 0 w 6713764"/>
                      <a:gd name="connsiteY43" fmla="*/ 1129284 h 5943600"/>
                      <a:gd name="connsiteX44" fmla="*/ 0 w 6713764"/>
                      <a:gd name="connsiteY44" fmla="*/ 534924 h 5943600"/>
                      <a:gd name="connsiteX45" fmla="*/ 0 w 6713764"/>
                      <a:gd name="connsiteY45"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713764" h="5943600" fill="none" extrusionOk="0">
                        <a:moveTo>
                          <a:pt x="0" y="0"/>
                        </a:moveTo>
                        <a:cubicBezTo>
                          <a:pt x="237442" y="-22138"/>
                          <a:pt x="319866" y="7073"/>
                          <a:pt x="492343" y="0"/>
                        </a:cubicBezTo>
                        <a:cubicBezTo>
                          <a:pt x="664820" y="-7073"/>
                          <a:pt x="821294" y="16560"/>
                          <a:pt x="917548" y="0"/>
                        </a:cubicBezTo>
                        <a:cubicBezTo>
                          <a:pt x="1013803" y="-16560"/>
                          <a:pt x="1425009" y="62402"/>
                          <a:pt x="1611303" y="0"/>
                        </a:cubicBezTo>
                        <a:cubicBezTo>
                          <a:pt x="1797598" y="-62402"/>
                          <a:pt x="1860377" y="48234"/>
                          <a:pt x="2036508" y="0"/>
                        </a:cubicBezTo>
                        <a:cubicBezTo>
                          <a:pt x="2212640" y="-48234"/>
                          <a:pt x="2388470" y="20419"/>
                          <a:pt x="2528851" y="0"/>
                        </a:cubicBezTo>
                        <a:cubicBezTo>
                          <a:pt x="2669232" y="-20419"/>
                          <a:pt x="2886983" y="49451"/>
                          <a:pt x="3088331" y="0"/>
                        </a:cubicBezTo>
                        <a:cubicBezTo>
                          <a:pt x="3289679" y="-49451"/>
                          <a:pt x="3480522" y="22447"/>
                          <a:pt x="3714949" y="0"/>
                        </a:cubicBezTo>
                        <a:cubicBezTo>
                          <a:pt x="3949376" y="-22447"/>
                          <a:pt x="4092384" y="62181"/>
                          <a:pt x="4341567" y="0"/>
                        </a:cubicBezTo>
                        <a:cubicBezTo>
                          <a:pt x="4590750" y="-62181"/>
                          <a:pt x="4524567" y="21926"/>
                          <a:pt x="4699635" y="0"/>
                        </a:cubicBezTo>
                        <a:cubicBezTo>
                          <a:pt x="4874703" y="-21926"/>
                          <a:pt x="5040994" y="32486"/>
                          <a:pt x="5191977" y="0"/>
                        </a:cubicBezTo>
                        <a:cubicBezTo>
                          <a:pt x="5342960" y="-32486"/>
                          <a:pt x="5559235" y="8044"/>
                          <a:pt x="5818595" y="0"/>
                        </a:cubicBezTo>
                        <a:cubicBezTo>
                          <a:pt x="6077955" y="-8044"/>
                          <a:pt x="6488529" y="87332"/>
                          <a:pt x="6713764" y="0"/>
                        </a:cubicBezTo>
                        <a:cubicBezTo>
                          <a:pt x="6745136" y="232285"/>
                          <a:pt x="6689704" y="396852"/>
                          <a:pt x="6713764" y="713232"/>
                        </a:cubicBezTo>
                        <a:cubicBezTo>
                          <a:pt x="6737824" y="1029612"/>
                          <a:pt x="6676192" y="1178841"/>
                          <a:pt x="6713764" y="1426464"/>
                        </a:cubicBezTo>
                        <a:cubicBezTo>
                          <a:pt x="6751336" y="1674087"/>
                          <a:pt x="6673491" y="1657843"/>
                          <a:pt x="6713764" y="1842516"/>
                        </a:cubicBezTo>
                        <a:cubicBezTo>
                          <a:pt x="6754037" y="2027189"/>
                          <a:pt x="6645857" y="2149789"/>
                          <a:pt x="6713764" y="2436876"/>
                        </a:cubicBezTo>
                        <a:cubicBezTo>
                          <a:pt x="6781671" y="2723963"/>
                          <a:pt x="6689192" y="2881675"/>
                          <a:pt x="6713764" y="3031236"/>
                        </a:cubicBezTo>
                        <a:cubicBezTo>
                          <a:pt x="6738336" y="3180797"/>
                          <a:pt x="6700672" y="3452494"/>
                          <a:pt x="6713764" y="3685032"/>
                        </a:cubicBezTo>
                        <a:cubicBezTo>
                          <a:pt x="6726856" y="3917570"/>
                          <a:pt x="6668046" y="3985414"/>
                          <a:pt x="6713764" y="4101084"/>
                        </a:cubicBezTo>
                        <a:cubicBezTo>
                          <a:pt x="6759482" y="4216754"/>
                          <a:pt x="6636725" y="4509480"/>
                          <a:pt x="6713764" y="4754880"/>
                        </a:cubicBezTo>
                        <a:cubicBezTo>
                          <a:pt x="6790803" y="5000280"/>
                          <a:pt x="6693981" y="5054467"/>
                          <a:pt x="6713764" y="5289804"/>
                        </a:cubicBezTo>
                        <a:cubicBezTo>
                          <a:pt x="6733547" y="5525141"/>
                          <a:pt x="6665369" y="5689379"/>
                          <a:pt x="6713764" y="5943600"/>
                        </a:cubicBezTo>
                        <a:cubicBezTo>
                          <a:pt x="6491922" y="5984407"/>
                          <a:pt x="6343449" y="5893913"/>
                          <a:pt x="6154284" y="5943600"/>
                        </a:cubicBezTo>
                        <a:cubicBezTo>
                          <a:pt x="5965119" y="5993287"/>
                          <a:pt x="5864522" y="5895025"/>
                          <a:pt x="5594803" y="5943600"/>
                        </a:cubicBezTo>
                        <a:cubicBezTo>
                          <a:pt x="5325084" y="5992175"/>
                          <a:pt x="5308684" y="5919726"/>
                          <a:pt x="5236736" y="5943600"/>
                        </a:cubicBezTo>
                        <a:cubicBezTo>
                          <a:pt x="5164788" y="5967474"/>
                          <a:pt x="4964084" y="5904044"/>
                          <a:pt x="4878669" y="5943600"/>
                        </a:cubicBezTo>
                        <a:cubicBezTo>
                          <a:pt x="4793254" y="5983156"/>
                          <a:pt x="4369929" y="5872752"/>
                          <a:pt x="4184913" y="5943600"/>
                        </a:cubicBezTo>
                        <a:cubicBezTo>
                          <a:pt x="3999897" y="6014448"/>
                          <a:pt x="3948221" y="5915622"/>
                          <a:pt x="3759708" y="5943600"/>
                        </a:cubicBezTo>
                        <a:cubicBezTo>
                          <a:pt x="3571195" y="5971578"/>
                          <a:pt x="3451381" y="5913021"/>
                          <a:pt x="3334503" y="5943600"/>
                        </a:cubicBezTo>
                        <a:cubicBezTo>
                          <a:pt x="3217626" y="5974179"/>
                          <a:pt x="2956648" y="5898454"/>
                          <a:pt x="2775022" y="5943600"/>
                        </a:cubicBezTo>
                        <a:cubicBezTo>
                          <a:pt x="2593396" y="5988746"/>
                          <a:pt x="2518779" y="5902854"/>
                          <a:pt x="2349817" y="5943600"/>
                        </a:cubicBezTo>
                        <a:cubicBezTo>
                          <a:pt x="2180855" y="5984346"/>
                          <a:pt x="2115756" y="5930590"/>
                          <a:pt x="1924612" y="5943600"/>
                        </a:cubicBezTo>
                        <a:cubicBezTo>
                          <a:pt x="1733469" y="5956610"/>
                          <a:pt x="1479257" y="5879449"/>
                          <a:pt x="1230857" y="5943600"/>
                        </a:cubicBezTo>
                        <a:cubicBezTo>
                          <a:pt x="982457" y="6007751"/>
                          <a:pt x="851977" y="5893673"/>
                          <a:pt x="671376" y="5943600"/>
                        </a:cubicBezTo>
                        <a:cubicBezTo>
                          <a:pt x="490775" y="5993527"/>
                          <a:pt x="143446" y="5901102"/>
                          <a:pt x="0" y="5943600"/>
                        </a:cubicBezTo>
                        <a:cubicBezTo>
                          <a:pt x="-25736" y="5737204"/>
                          <a:pt x="14126" y="5610861"/>
                          <a:pt x="0" y="5468112"/>
                        </a:cubicBezTo>
                        <a:cubicBezTo>
                          <a:pt x="-14126" y="5325363"/>
                          <a:pt x="9094" y="5087473"/>
                          <a:pt x="0" y="4933188"/>
                        </a:cubicBezTo>
                        <a:cubicBezTo>
                          <a:pt x="-9094" y="4778903"/>
                          <a:pt x="46193" y="4479120"/>
                          <a:pt x="0" y="4279392"/>
                        </a:cubicBezTo>
                        <a:cubicBezTo>
                          <a:pt x="-46193" y="4079664"/>
                          <a:pt x="21181" y="3847194"/>
                          <a:pt x="0" y="3685032"/>
                        </a:cubicBezTo>
                        <a:cubicBezTo>
                          <a:pt x="-21181" y="3522870"/>
                          <a:pt x="15470" y="3213204"/>
                          <a:pt x="0" y="3090672"/>
                        </a:cubicBezTo>
                        <a:cubicBezTo>
                          <a:pt x="-15470" y="2968140"/>
                          <a:pt x="54218" y="2677950"/>
                          <a:pt x="0" y="2377440"/>
                        </a:cubicBezTo>
                        <a:cubicBezTo>
                          <a:pt x="-54218" y="2076930"/>
                          <a:pt x="17585" y="2016865"/>
                          <a:pt x="0" y="1723644"/>
                        </a:cubicBezTo>
                        <a:cubicBezTo>
                          <a:pt x="-17585" y="1430423"/>
                          <a:pt x="47044" y="1250968"/>
                          <a:pt x="0" y="1129284"/>
                        </a:cubicBezTo>
                        <a:cubicBezTo>
                          <a:pt x="-47044" y="1007600"/>
                          <a:pt x="52127" y="778399"/>
                          <a:pt x="0" y="534924"/>
                        </a:cubicBezTo>
                        <a:cubicBezTo>
                          <a:pt x="-52127" y="291449"/>
                          <a:pt x="5183" y="260428"/>
                          <a:pt x="0" y="0"/>
                        </a:cubicBezTo>
                        <a:close/>
                      </a:path>
                      <a:path w="6713764" h="5943600" stroke="0" extrusionOk="0">
                        <a:moveTo>
                          <a:pt x="0" y="0"/>
                        </a:moveTo>
                        <a:cubicBezTo>
                          <a:pt x="151592" y="-74477"/>
                          <a:pt x="516768" y="22273"/>
                          <a:pt x="693756" y="0"/>
                        </a:cubicBezTo>
                        <a:cubicBezTo>
                          <a:pt x="870744" y="-22273"/>
                          <a:pt x="986949" y="7586"/>
                          <a:pt x="1253236" y="0"/>
                        </a:cubicBezTo>
                        <a:cubicBezTo>
                          <a:pt x="1519523" y="-7586"/>
                          <a:pt x="1477711" y="7662"/>
                          <a:pt x="1678441" y="0"/>
                        </a:cubicBezTo>
                        <a:cubicBezTo>
                          <a:pt x="1879171" y="-7662"/>
                          <a:pt x="2071436" y="37017"/>
                          <a:pt x="2237921" y="0"/>
                        </a:cubicBezTo>
                        <a:cubicBezTo>
                          <a:pt x="2404406" y="-37017"/>
                          <a:pt x="2654678" y="82933"/>
                          <a:pt x="2931677" y="0"/>
                        </a:cubicBezTo>
                        <a:cubicBezTo>
                          <a:pt x="3208676" y="-82933"/>
                          <a:pt x="3204637" y="39490"/>
                          <a:pt x="3356882" y="0"/>
                        </a:cubicBezTo>
                        <a:cubicBezTo>
                          <a:pt x="3509127" y="-39490"/>
                          <a:pt x="3629816" y="34055"/>
                          <a:pt x="3714949" y="0"/>
                        </a:cubicBezTo>
                        <a:cubicBezTo>
                          <a:pt x="3800082" y="-34055"/>
                          <a:pt x="4082574" y="47338"/>
                          <a:pt x="4274430" y="0"/>
                        </a:cubicBezTo>
                        <a:cubicBezTo>
                          <a:pt x="4466286" y="-47338"/>
                          <a:pt x="4560626" y="889"/>
                          <a:pt x="4833910" y="0"/>
                        </a:cubicBezTo>
                        <a:cubicBezTo>
                          <a:pt x="5107194" y="-889"/>
                          <a:pt x="5274274" y="20506"/>
                          <a:pt x="5460528" y="0"/>
                        </a:cubicBezTo>
                        <a:cubicBezTo>
                          <a:pt x="5646782" y="-20506"/>
                          <a:pt x="5753345" y="13379"/>
                          <a:pt x="5952871" y="0"/>
                        </a:cubicBezTo>
                        <a:cubicBezTo>
                          <a:pt x="6152397" y="-13379"/>
                          <a:pt x="6429056" y="68846"/>
                          <a:pt x="6713764" y="0"/>
                        </a:cubicBezTo>
                        <a:cubicBezTo>
                          <a:pt x="6730849" y="218829"/>
                          <a:pt x="6694739" y="273770"/>
                          <a:pt x="6713764" y="475488"/>
                        </a:cubicBezTo>
                        <a:cubicBezTo>
                          <a:pt x="6732789" y="677206"/>
                          <a:pt x="6666769" y="871530"/>
                          <a:pt x="6713764" y="1010412"/>
                        </a:cubicBezTo>
                        <a:cubicBezTo>
                          <a:pt x="6760759" y="1149294"/>
                          <a:pt x="6711834" y="1261457"/>
                          <a:pt x="6713764" y="1485900"/>
                        </a:cubicBezTo>
                        <a:cubicBezTo>
                          <a:pt x="6715694" y="1710343"/>
                          <a:pt x="6655437" y="1791545"/>
                          <a:pt x="6713764" y="2080260"/>
                        </a:cubicBezTo>
                        <a:cubicBezTo>
                          <a:pt x="6772091" y="2368975"/>
                          <a:pt x="6708044" y="2473667"/>
                          <a:pt x="6713764" y="2615184"/>
                        </a:cubicBezTo>
                        <a:cubicBezTo>
                          <a:pt x="6719484" y="2756701"/>
                          <a:pt x="6629765" y="3009251"/>
                          <a:pt x="6713764" y="3328416"/>
                        </a:cubicBezTo>
                        <a:cubicBezTo>
                          <a:pt x="6797763" y="3647581"/>
                          <a:pt x="6690650" y="3603652"/>
                          <a:pt x="6713764" y="3863340"/>
                        </a:cubicBezTo>
                        <a:cubicBezTo>
                          <a:pt x="6736878" y="4123028"/>
                          <a:pt x="6673513" y="4233070"/>
                          <a:pt x="6713764" y="4338828"/>
                        </a:cubicBezTo>
                        <a:cubicBezTo>
                          <a:pt x="6754015" y="4444586"/>
                          <a:pt x="6695557" y="4672019"/>
                          <a:pt x="6713764" y="4873752"/>
                        </a:cubicBezTo>
                        <a:cubicBezTo>
                          <a:pt x="6731971" y="5075485"/>
                          <a:pt x="6629914" y="5673481"/>
                          <a:pt x="6713764" y="5943600"/>
                        </a:cubicBezTo>
                        <a:cubicBezTo>
                          <a:pt x="6487519" y="5956027"/>
                          <a:pt x="6242991" y="5936369"/>
                          <a:pt x="6087146" y="5943600"/>
                        </a:cubicBezTo>
                        <a:cubicBezTo>
                          <a:pt x="5931301" y="5950831"/>
                          <a:pt x="5704752" y="5897552"/>
                          <a:pt x="5527666" y="5943600"/>
                        </a:cubicBezTo>
                        <a:cubicBezTo>
                          <a:pt x="5350580" y="5989648"/>
                          <a:pt x="5066160" y="5875313"/>
                          <a:pt x="4901048" y="5943600"/>
                        </a:cubicBezTo>
                        <a:cubicBezTo>
                          <a:pt x="4735936" y="6011887"/>
                          <a:pt x="4360911" y="5881153"/>
                          <a:pt x="4207292" y="5943600"/>
                        </a:cubicBezTo>
                        <a:cubicBezTo>
                          <a:pt x="4053673" y="6006047"/>
                          <a:pt x="4006364" y="5937919"/>
                          <a:pt x="3849225" y="5943600"/>
                        </a:cubicBezTo>
                        <a:cubicBezTo>
                          <a:pt x="3692086" y="5949281"/>
                          <a:pt x="3580443" y="5907868"/>
                          <a:pt x="3491157" y="5943600"/>
                        </a:cubicBezTo>
                        <a:cubicBezTo>
                          <a:pt x="3401871" y="5979332"/>
                          <a:pt x="3101312" y="5902336"/>
                          <a:pt x="2998815" y="5943600"/>
                        </a:cubicBezTo>
                        <a:cubicBezTo>
                          <a:pt x="2896318" y="5984864"/>
                          <a:pt x="2601720" y="5877414"/>
                          <a:pt x="2439334" y="5943600"/>
                        </a:cubicBezTo>
                        <a:cubicBezTo>
                          <a:pt x="2276948" y="6009786"/>
                          <a:pt x="2114540" y="5937812"/>
                          <a:pt x="1946992" y="5943600"/>
                        </a:cubicBezTo>
                        <a:cubicBezTo>
                          <a:pt x="1779444" y="5949388"/>
                          <a:pt x="1580964" y="5871691"/>
                          <a:pt x="1320374" y="5943600"/>
                        </a:cubicBezTo>
                        <a:cubicBezTo>
                          <a:pt x="1059784" y="6015509"/>
                          <a:pt x="958207" y="5922702"/>
                          <a:pt x="626618" y="5943600"/>
                        </a:cubicBezTo>
                        <a:cubicBezTo>
                          <a:pt x="295029" y="5964498"/>
                          <a:pt x="151964" y="5928356"/>
                          <a:pt x="0" y="5943600"/>
                        </a:cubicBezTo>
                        <a:cubicBezTo>
                          <a:pt x="-506" y="5766831"/>
                          <a:pt x="1026" y="5666646"/>
                          <a:pt x="0" y="5408676"/>
                        </a:cubicBezTo>
                        <a:cubicBezTo>
                          <a:pt x="-1026" y="5150706"/>
                          <a:pt x="48192" y="4967111"/>
                          <a:pt x="0" y="4814316"/>
                        </a:cubicBezTo>
                        <a:cubicBezTo>
                          <a:pt x="-48192" y="4661521"/>
                          <a:pt x="5923" y="4294736"/>
                          <a:pt x="0" y="4101084"/>
                        </a:cubicBezTo>
                        <a:cubicBezTo>
                          <a:pt x="-5923" y="3907432"/>
                          <a:pt x="6415" y="3569208"/>
                          <a:pt x="0" y="3387852"/>
                        </a:cubicBezTo>
                        <a:cubicBezTo>
                          <a:pt x="-6415" y="3206496"/>
                          <a:pt x="49318" y="3058199"/>
                          <a:pt x="0" y="2971800"/>
                        </a:cubicBezTo>
                        <a:cubicBezTo>
                          <a:pt x="-49318" y="2885401"/>
                          <a:pt x="48459" y="2678116"/>
                          <a:pt x="0" y="2555748"/>
                        </a:cubicBezTo>
                        <a:cubicBezTo>
                          <a:pt x="-48459" y="2433380"/>
                          <a:pt x="18606" y="2309773"/>
                          <a:pt x="0" y="2139696"/>
                        </a:cubicBezTo>
                        <a:cubicBezTo>
                          <a:pt x="-18606" y="1969619"/>
                          <a:pt x="25443" y="1692652"/>
                          <a:pt x="0" y="1485900"/>
                        </a:cubicBezTo>
                        <a:cubicBezTo>
                          <a:pt x="-25443" y="1279148"/>
                          <a:pt x="42933" y="1198829"/>
                          <a:pt x="0" y="1069848"/>
                        </a:cubicBezTo>
                        <a:cubicBezTo>
                          <a:pt x="-42933" y="940867"/>
                          <a:pt x="36652" y="740008"/>
                          <a:pt x="0" y="653796"/>
                        </a:cubicBezTo>
                        <a:cubicBezTo>
                          <a:pt x="-36652" y="567584"/>
                          <a:pt x="732" y="2175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GB" sz="2000" b="1">
                <a:solidFill>
                  <a:schemeClr val="tx1"/>
                </a:solidFill>
              </a:rPr>
              <a:t>To create the </a:t>
            </a:r>
            <a:r>
              <a:rPr lang="en-GB" sz="2000" b="1" err="1">
                <a:solidFill>
                  <a:schemeClr val="tx1"/>
                </a:solidFill>
              </a:rPr>
              <a:t>treemap</a:t>
            </a:r>
            <a:r>
              <a:rPr lang="en-GB" sz="2000" b="1">
                <a:solidFill>
                  <a:schemeClr val="tx1"/>
                </a:solidFill>
              </a:rPr>
              <a:t>, we used the </a:t>
            </a:r>
            <a:r>
              <a:rPr lang="en-GB" sz="2000" b="1" err="1">
                <a:solidFill>
                  <a:schemeClr val="tx1"/>
                </a:solidFill>
              </a:rPr>
              <a:t>treemap</a:t>
            </a:r>
            <a:r>
              <a:rPr lang="en-GB" sz="2000" b="1">
                <a:solidFill>
                  <a:schemeClr val="tx1"/>
                </a:solidFill>
              </a:rPr>
              <a:t> package to create a static </a:t>
            </a:r>
            <a:r>
              <a:rPr lang="en-GB" sz="2000" b="1" err="1">
                <a:solidFill>
                  <a:schemeClr val="tx1"/>
                </a:solidFill>
              </a:rPr>
              <a:t>treemap</a:t>
            </a:r>
            <a:r>
              <a:rPr lang="en-GB" sz="2000" b="1">
                <a:solidFill>
                  <a:schemeClr val="tx1"/>
                </a:solidFill>
              </a:rPr>
              <a:t> based on the indexes: `Planning Region`, `Planning Area`, `Postal Sector` in order. The size of the </a:t>
            </a:r>
            <a:r>
              <a:rPr lang="en-GB" sz="2000" b="1" err="1">
                <a:solidFill>
                  <a:schemeClr val="tx1"/>
                </a:solidFill>
              </a:rPr>
              <a:t>treemap</a:t>
            </a:r>
            <a:r>
              <a:rPr lang="en-GB" sz="2000" b="1">
                <a:solidFill>
                  <a:schemeClr val="tx1"/>
                </a:solidFill>
              </a:rPr>
              <a:t> was based on the total units sold, which was the sum for `Number of Units` sold grouped by the index. Finally, the tree map </a:t>
            </a:r>
            <a:r>
              <a:rPr lang="en-GB" sz="2000" b="1" err="1">
                <a:solidFill>
                  <a:schemeClr val="tx1"/>
                </a:solidFill>
              </a:rPr>
              <a:t>color</a:t>
            </a:r>
            <a:r>
              <a:rPr lang="en-GB" sz="2000" b="1">
                <a:solidFill>
                  <a:schemeClr val="tx1"/>
                </a:solidFill>
              </a:rPr>
              <a:t> is based on `Median Unit Price (S$ per square foot) which was the median of `Unit Price (S PSF)`.</a:t>
            </a:r>
          </a:p>
          <a:p>
            <a:r>
              <a:rPr lang="en-GB" sz="2000" b="1">
                <a:solidFill>
                  <a:schemeClr val="tx1"/>
                </a:solidFill>
              </a:rPr>
              <a:t>Based on our observations, the Central region had the most transactions in general with the highest Median Unit Price areas being Newton, River Valley and Orchard. Those 3 areas were usually the darkest rectangle in the tree map when they appeared.</a:t>
            </a:r>
          </a:p>
        </p:txBody>
      </p:sp>
      <p:sp>
        <p:nvSpPr>
          <p:cNvPr id="51" name="Rectangle 50">
            <a:extLst>
              <a:ext uri="{FF2B5EF4-FFF2-40B4-BE49-F238E27FC236}">
                <a16:creationId xmlns:a16="http://schemas.microsoft.com/office/drawing/2014/main" id="{D0C74494-E12E-40C7-B593-6DF6E41916F2}"/>
              </a:ext>
            </a:extLst>
          </p:cNvPr>
          <p:cNvSpPr/>
          <p:nvPr/>
        </p:nvSpPr>
        <p:spPr>
          <a:xfrm>
            <a:off x="412749" y="17733279"/>
            <a:ext cx="8683125" cy="3668761"/>
          </a:xfrm>
          <a:prstGeom prst="rect">
            <a:avLst/>
          </a:prstGeom>
          <a:solidFill>
            <a:srgbClr val="F1A069"/>
          </a:solidFill>
          <a:ln>
            <a:solidFill>
              <a:schemeClr val="bg1"/>
            </a:solidFill>
            <a:prstDash val="dash"/>
            <a:extLst>
              <a:ext uri="{C807C97D-BFC1-408E-A445-0C87EB9F89A2}">
                <ask:lineSketchStyleProps xmlns:ask="http://schemas.microsoft.com/office/drawing/2018/sketchyshapes" sd="981765707">
                  <a:custGeom>
                    <a:avLst/>
                    <a:gdLst>
                      <a:gd name="connsiteX0" fmla="*/ 0 w 6713764"/>
                      <a:gd name="connsiteY0" fmla="*/ 0 h 5943600"/>
                      <a:gd name="connsiteX1" fmla="*/ 492343 w 6713764"/>
                      <a:gd name="connsiteY1" fmla="*/ 0 h 5943600"/>
                      <a:gd name="connsiteX2" fmla="*/ 917548 w 6713764"/>
                      <a:gd name="connsiteY2" fmla="*/ 0 h 5943600"/>
                      <a:gd name="connsiteX3" fmla="*/ 1611303 w 6713764"/>
                      <a:gd name="connsiteY3" fmla="*/ 0 h 5943600"/>
                      <a:gd name="connsiteX4" fmla="*/ 2036508 w 6713764"/>
                      <a:gd name="connsiteY4" fmla="*/ 0 h 5943600"/>
                      <a:gd name="connsiteX5" fmla="*/ 2528851 w 6713764"/>
                      <a:gd name="connsiteY5" fmla="*/ 0 h 5943600"/>
                      <a:gd name="connsiteX6" fmla="*/ 3088331 w 6713764"/>
                      <a:gd name="connsiteY6" fmla="*/ 0 h 5943600"/>
                      <a:gd name="connsiteX7" fmla="*/ 3714949 w 6713764"/>
                      <a:gd name="connsiteY7" fmla="*/ 0 h 5943600"/>
                      <a:gd name="connsiteX8" fmla="*/ 4341567 w 6713764"/>
                      <a:gd name="connsiteY8" fmla="*/ 0 h 5943600"/>
                      <a:gd name="connsiteX9" fmla="*/ 4699635 w 6713764"/>
                      <a:gd name="connsiteY9" fmla="*/ 0 h 5943600"/>
                      <a:gd name="connsiteX10" fmla="*/ 5191977 w 6713764"/>
                      <a:gd name="connsiteY10" fmla="*/ 0 h 5943600"/>
                      <a:gd name="connsiteX11" fmla="*/ 5818595 w 6713764"/>
                      <a:gd name="connsiteY11" fmla="*/ 0 h 5943600"/>
                      <a:gd name="connsiteX12" fmla="*/ 6713764 w 6713764"/>
                      <a:gd name="connsiteY12" fmla="*/ 0 h 5943600"/>
                      <a:gd name="connsiteX13" fmla="*/ 6713764 w 6713764"/>
                      <a:gd name="connsiteY13" fmla="*/ 713232 h 5943600"/>
                      <a:gd name="connsiteX14" fmla="*/ 6713764 w 6713764"/>
                      <a:gd name="connsiteY14" fmla="*/ 1426464 h 5943600"/>
                      <a:gd name="connsiteX15" fmla="*/ 6713764 w 6713764"/>
                      <a:gd name="connsiteY15" fmla="*/ 1842516 h 5943600"/>
                      <a:gd name="connsiteX16" fmla="*/ 6713764 w 6713764"/>
                      <a:gd name="connsiteY16" fmla="*/ 2436876 h 5943600"/>
                      <a:gd name="connsiteX17" fmla="*/ 6713764 w 6713764"/>
                      <a:gd name="connsiteY17" fmla="*/ 3031236 h 5943600"/>
                      <a:gd name="connsiteX18" fmla="*/ 6713764 w 6713764"/>
                      <a:gd name="connsiteY18" fmla="*/ 3685032 h 5943600"/>
                      <a:gd name="connsiteX19" fmla="*/ 6713764 w 6713764"/>
                      <a:gd name="connsiteY19" fmla="*/ 4101084 h 5943600"/>
                      <a:gd name="connsiteX20" fmla="*/ 6713764 w 6713764"/>
                      <a:gd name="connsiteY20" fmla="*/ 4754880 h 5943600"/>
                      <a:gd name="connsiteX21" fmla="*/ 6713764 w 6713764"/>
                      <a:gd name="connsiteY21" fmla="*/ 5289804 h 5943600"/>
                      <a:gd name="connsiteX22" fmla="*/ 6713764 w 6713764"/>
                      <a:gd name="connsiteY22" fmla="*/ 5943600 h 5943600"/>
                      <a:gd name="connsiteX23" fmla="*/ 6154284 w 6713764"/>
                      <a:gd name="connsiteY23" fmla="*/ 5943600 h 5943600"/>
                      <a:gd name="connsiteX24" fmla="*/ 5594803 w 6713764"/>
                      <a:gd name="connsiteY24" fmla="*/ 5943600 h 5943600"/>
                      <a:gd name="connsiteX25" fmla="*/ 5236736 w 6713764"/>
                      <a:gd name="connsiteY25" fmla="*/ 5943600 h 5943600"/>
                      <a:gd name="connsiteX26" fmla="*/ 4878669 w 6713764"/>
                      <a:gd name="connsiteY26" fmla="*/ 5943600 h 5943600"/>
                      <a:gd name="connsiteX27" fmla="*/ 4184913 w 6713764"/>
                      <a:gd name="connsiteY27" fmla="*/ 5943600 h 5943600"/>
                      <a:gd name="connsiteX28" fmla="*/ 3759708 w 6713764"/>
                      <a:gd name="connsiteY28" fmla="*/ 5943600 h 5943600"/>
                      <a:gd name="connsiteX29" fmla="*/ 3334503 w 6713764"/>
                      <a:gd name="connsiteY29" fmla="*/ 5943600 h 5943600"/>
                      <a:gd name="connsiteX30" fmla="*/ 2775022 w 6713764"/>
                      <a:gd name="connsiteY30" fmla="*/ 5943600 h 5943600"/>
                      <a:gd name="connsiteX31" fmla="*/ 2349817 w 6713764"/>
                      <a:gd name="connsiteY31" fmla="*/ 5943600 h 5943600"/>
                      <a:gd name="connsiteX32" fmla="*/ 1924612 w 6713764"/>
                      <a:gd name="connsiteY32" fmla="*/ 5943600 h 5943600"/>
                      <a:gd name="connsiteX33" fmla="*/ 1230857 w 6713764"/>
                      <a:gd name="connsiteY33" fmla="*/ 5943600 h 5943600"/>
                      <a:gd name="connsiteX34" fmla="*/ 671376 w 6713764"/>
                      <a:gd name="connsiteY34" fmla="*/ 5943600 h 5943600"/>
                      <a:gd name="connsiteX35" fmla="*/ 0 w 6713764"/>
                      <a:gd name="connsiteY35" fmla="*/ 5943600 h 5943600"/>
                      <a:gd name="connsiteX36" fmla="*/ 0 w 6713764"/>
                      <a:gd name="connsiteY36" fmla="*/ 5468112 h 5943600"/>
                      <a:gd name="connsiteX37" fmla="*/ 0 w 6713764"/>
                      <a:gd name="connsiteY37" fmla="*/ 4933188 h 5943600"/>
                      <a:gd name="connsiteX38" fmla="*/ 0 w 6713764"/>
                      <a:gd name="connsiteY38" fmla="*/ 4279392 h 5943600"/>
                      <a:gd name="connsiteX39" fmla="*/ 0 w 6713764"/>
                      <a:gd name="connsiteY39" fmla="*/ 3685032 h 5943600"/>
                      <a:gd name="connsiteX40" fmla="*/ 0 w 6713764"/>
                      <a:gd name="connsiteY40" fmla="*/ 3090672 h 5943600"/>
                      <a:gd name="connsiteX41" fmla="*/ 0 w 6713764"/>
                      <a:gd name="connsiteY41" fmla="*/ 2377440 h 5943600"/>
                      <a:gd name="connsiteX42" fmla="*/ 0 w 6713764"/>
                      <a:gd name="connsiteY42" fmla="*/ 1723644 h 5943600"/>
                      <a:gd name="connsiteX43" fmla="*/ 0 w 6713764"/>
                      <a:gd name="connsiteY43" fmla="*/ 1129284 h 5943600"/>
                      <a:gd name="connsiteX44" fmla="*/ 0 w 6713764"/>
                      <a:gd name="connsiteY44" fmla="*/ 534924 h 5943600"/>
                      <a:gd name="connsiteX45" fmla="*/ 0 w 6713764"/>
                      <a:gd name="connsiteY45"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713764" h="5943600" fill="none" extrusionOk="0">
                        <a:moveTo>
                          <a:pt x="0" y="0"/>
                        </a:moveTo>
                        <a:cubicBezTo>
                          <a:pt x="237442" y="-22138"/>
                          <a:pt x="319866" y="7073"/>
                          <a:pt x="492343" y="0"/>
                        </a:cubicBezTo>
                        <a:cubicBezTo>
                          <a:pt x="664820" y="-7073"/>
                          <a:pt x="821294" y="16560"/>
                          <a:pt x="917548" y="0"/>
                        </a:cubicBezTo>
                        <a:cubicBezTo>
                          <a:pt x="1013803" y="-16560"/>
                          <a:pt x="1425009" y="62402"/>
                          <a:pt x="1611303" y="0"/>
                        </a:cubicBezTo>
                        <a:cubicBezTo>
                          <a:pt x="1797598" y="-62402"/>
                          <a:pt x="1860377" y="48234"/>
                          <a:pt x="2036508" y="0"/>
                        </a:cubicBezTo>
                        <a:cubicBezTo>
                          <a:pt x="2212640" y="-48234"/>
                          <a:pt x="2388470" y="20419"/>
                          <a:pt x="2528851" y="0"/>
                        </a:cubicBezTo>
                        <a:cubicBezTo>
                          <a:pt x="2669232" y="-20419"/>
                          <a:pt x="2886983" y="49451"/>
                          <a:pt x="3088331" y="0"/>
                        </a:cubicBezTo>
                        <a:cubicBezTo>
                          <a:pt x="3289679" y="-49451"/>
                          <a:pt x="3480522" y="22447"/>
                          <a:pt x="3714949" y="0"/>
                        </a:cubicBezTo>
                        <a:cubicBezTo>
                          <a:pt x="3949376" y="-22447"/>
                          <a:pt x="4092384" y="62181"/>
                          <a:pt x="4341567" y="0"/>
                        </a:cubicBezTo>
                        <a:cubicBezTo>
                          <a:pt x="4590750" y="-62181"/>
                          <a:pt x="4524567" y="21926"/>
                          <a:pt x="4699635" y="0"/>
                        </a:cubicBezTo>
                        <a:cubicBezTo>
                          <a:pt x="4874703" y="-21926"/>
                          <a:pt x="5040994" y="32486"/>
                          <a:pt x="5191977" y="0"/>
                        </a:cubicBezTo>
                        <a:cubicBezTo>
                          <a:pt x="5342960" y="-32486"/>
                          <a:pt x="5559235" y="8044"/>
                          <a:pt x="5818595" y="0"/>
                        </a:cubicBezTo>
                        <a:cubicBezTo>
                          <a:pt x="6077955" y="-8044"/>
                          <a:pt x="6488529" y="87332"/>
                          <a:pt x="6713764" y="0"/>
                        </a:cubicBezTo>
                        <a:cubicBezTo>
                          <a:pt x="6745136" y="232285"/>
                          <a:pt x="6689704" y="396852"/>
                          <a:pt x="6713764" y="713232"/>
                        </a:cubicBezTo>
                        <a:cubicBezTo>
                          <a:pt x="6737824" y="1029612"/>
                          <a:pt x="6676192" y="1178841"/>
                          <a:pt x="6713764" y="1426464"/>
                        </a:cubicBezTo>
                        <a:cubicBezTo>
                          <a:pt x="6751336" y="1674087"/>
                          <a:pt x="6673491" y="1657843"/>
                          <a:pt x="6713764" y="1842516"/>
                        </a:cubicBezTo>
                        <a:cubicBezTo>
                          <a:pt x="6754037" y="2027189"/>
                          <a:pt x="6645857" y="2149789"/>
                          <a:pt x="6713764" y="2436876"/>
                        </a:cubicBezTo>
                        <a:cubicBezTo>
                          <a:pt x="6781671" y="2723963"/>
                          <a:pt x="6689192" y="2881675"/>
                          <a:pt x="6713764" y="3031236"/>
                        </a:cubicBezTo>
                        <a:cubicBezTo>
                          <a:pt x="6738336" y="3180797"/>
                          <a:pt x="6700672" y="3452494"/>
                          <a:pt x="6713764" y="3685032"/>
                        </a:cubicBezTo>
                        <a:cubicBezTo>
                          <a:pt x="6726856" y="3917570"/>
                          <a:pt x="6668046" y="3985414"/>
                          <a:pt x="6713764" y="4101084"/>
                        </a:cubicBezTo>
                        <a:cubicBezTo>
                          <a:pt x="6759482" y="4216754"/>
                          <a:pt x="6636725" y="4509480"/>
                          <a:pt x="6713764" y="4754880"/>
                        </a:cubicBezTo>
                        <a:cubicBezTo>
                          <a:pt x="6790803" y="5000280"/>
                          <a:pt x="6693981" y="5054467"/>
                          <a:pt x="6713764" y="5289804"/>
                        </a:cubicBezTo>
                        <a:cubicBezTo>
                          <a:pt x="6733547" y="5525141"/>
                          <a:pt x="6665369" y="5689379"/>
                          <a:pt x="6713764" y="5943600"/>
                        </a:cubicBezTo>
                        <a:cubicBezTo>
                          <a:pt x="6491922" y="5984407"/>
                          <a:pt x="6343449" y="5893913"/>
                          <a:pt x="6154284" y="5943600"/>
                        </a:cubicBezTo>
                        <a:cubicBezTo>
                          <a:pt x="5965119" y="5993287"/>
                          <a:pt x="5864522" y="5895025"/>
                          <a:pt x="5594803" y="5943600"/>
                        </a:cubicBezTo>
                        <a:cubicBezTo>
                          <a:pt x="5325084" y="5992175"/>
                          <a:pt x="5308684" y="5919726"/>
                          <a:pt x="5236736" y="5943600"/>
                        </a:cubicBezTo>
                        <a:cubicBezTo>
                          <a:pt x="5164788" y="5967474"/>
                          <a:pt x="4964084" y="5904044"/>
                          <a:pt x="4878669" y="5943600"/>
                        </a:cubicBezTo>
                        <a:cubicBezTo>
                          <a:pt x="4793254" y="5983156"/>
                          <a:pt x="4369929" y="5872752"/>
                          <a:pt x="4184913" y="5943600"/>
                        </a:cubicBezTo>
                        <a:cubicBezTo>
                          <a:pt x="3999897" y="6014448"/>
                          <a:pt x="3948221" y="5915622"/>
                          <a:pt x="3759708" y="5943600"/>
                        </a:cubicBezTo>
                        <a:cubicBezTo>
                          <a:pt x="3571195" y="5971578"/>
                          <a:pt x="3451381" y="5913021"/>
                          <a:pt x="3334503" y="5943600"/>
                        </a:cubicBezTo>
                        <a:cubicBezTo>
                          <a:pt x="3217626" y="5974179"/>
                          <a:pt x="2956648" y="5898454"/>
                          <a:pt x="2775022" y="5943600"/>
                        </a:cubicBezTo>
                        <a:cubicBezTo>
                          <a:pt x="2593396" y="5988746"/>
                          <a:pt x="2518779" y="5902854"/>
                          <a:pt x="2349817" y="5943600"/>
                        </a:cubicBezTo>
                        <a:cubicBezTo>
                          <a:pt x="2180855" y="5984346"/>
                          <a:pt x="2115756" y="5930590"/>
                          <a:pt x="1924612" y="5943600"/>
                        </a:cubicBezTo>
                        <a:cubicBezTo>
                          <a:pt x="1733469" y="5956610"/>
                          <a:pt x="1479257" y="5879449"/>
                          <a:pt x="1230857" y="5943600"/>
                        </a:cubicBezTo>
                        <a:cubicBezTo>
                          <a:pt x="982457" y="6007751"/>
                          <a:pt x="851977" y="5893673"/>
                          <a:pt x="671376" y="5943600"/>
                        </a:cubicBezTo>
                        <a:cubicBezTo>
                          <a:pt x="490775" y="5993527"/>
                          <a:pt x="143446" y="5901102"/>
                          <a:pt x="0" y="5943600"/>
                        </a:cubicBezTo>
                        <a:cubicBezTo>
                          <a:pt x="-25736" y="5737204"/>
                          <a:pt x="14126" y="5610861"/>
                          <a:pt x="0" y="5468112"/>
                        </a:cubicBezTo>
                        <a:cubicBezTo>
                          <a:pt x="-14126" y="5325363"/>
                          <a:pt x="9094" y="5087473"/>
                          <a:pt x="0" y="4933188"/>
                        </a:cubicBezTo>
                        <a:cubicBezTo>
                          <a:pt x="-9094" y="4778903"/>
                          <a:pt x="46193" y="4479120"/>
                          <a:pt x="0" y="4279392"/>
                        </a:cubicBezTo>
                        <a:cubicBezTo>
                          <a:pt x="-46193" y="4079664"/>
                          <a:pt x="21181" y="3847194"/>
                          <a:pt x="0" y="3685032"/>
                        </a:cubicBezTo>
                        <a:cubicBezTo>
                          <a:pt x="-21181" y="3522870"/>
                          <a:pt x="15470" y="3213204"/>
                          <a:pt x="0" y="3090672"/>
                        </a:cubicBezTo>
                        <a:cubicBezTo>
                          <a:pt x="-15470" y="2968140"/>
                          <a:pt x="54218" y="2677950"/>
                          <a:pt x="0" y="2377440"/>
                        </a:cubicBezTo>
                        <a:cubicBezTo>
                          <a:pt x="-54218" y="2076930"/>
                          <a:pt x="17585" y="2016865"/>
                          <a:pt x="0" y="1723644"/>
                        </a:cubicBezTo>
                        <a:cubicBezTo>
                          <a:pt x="-17585" y="1430423"/>
                          <a:pt x="47044" y="1250968"/>
                          <a:pt x="0" y="1129284"/>
                        </a:cubicBezTo>
                        <a:cubicBezTo>
                          <a:pt x="-47044" y="1007600"/>
                          <a:pt x="52127" y="778399"/>
                          <a:pt x="0" y="534924"/>
                        </a:cubicBezTo>
                        <a:cubicBezTo>
                          <a:pt x="-52127" y="291449"/>
                          <a:pt x="5183" y="260428"/>
                          <a:pt x="0" y="0"/>
                        </a:cubicBezTo>
                        <a:close/>
                      </a:path>
                      <a:path w="6713764" h="5943600" stroke="0" extrusionOk="0">
                        <a:moveTo>
                          <a:pt x="0" y="0"/>
                        </a:moveTo>
                        <a:cubicBezTo>
                          <a:pt x="151592" y="-74477"/>
                          <a:pt x="516768" y="22273"/>
                          <a:pt x="693756" y="0"/>
                        </a:cubicBezTo>
                        <a:cubicBezTo>
                          <a:pt x="870744" y="-22273"/>
                          <a:pt x="986949" y="7586"/>
                          <a:pt x="1253236" y="0"/>
                        </a:cubicBezTo>
                        <a:cubicBezTo>
                          <a:pt x="1519523" y="-7586"/>
                          <a:pt x="1477711" y="7662"/>
                          <a:pt x="1678441" y="0"/>
                        </a:cubicBezTo>
                        <a:cubicBezTo>
                          <a:pt x="1879171" y="-7662"/>
                          <a:pt x="2071436" y="37017"/>
                          <a:pt x="2237921" y="0"/>
                        </a:cubicBezTo>
                        <a:cubicBezTo>
                          <a:pt x="2404406" y="-37017"/>
                          <a:pt x="2654678" y="82933"/>
                          <a:pt x="2931677" y="0"/>
                        </a:cubicBezTo>
                        <a:cubicBezTo>
                          <a:pt x="3208676" y="-82933"/>
                          <a:pt x="3204637" y="39490"/>
                          <a:pt x="3356882" y="0"/>
                        </a:cubicBezTo>
                        <a:cubicBezTo>
                          <a:pt x="3509127" y="-39490"/>
                          <a:pt x="3629816" y="34055"/>
                          <a:pt x="3714949" y="0"/>
                        </a:cubicBezTo>
                        <a:cubicBezTo>
                          <a:pt x="3800082" y="-34055"/>
                          <a:pt x="4082574" y="47338"/>
                          <a:pt x="4274430" y="0"/>
                        </a:cubicBezTo>
                        <a:cubicBezTo>
                          <a:pt x="4466286" y="-47338"/>
                          <a:pt x="4560626" y="889"/>
                          <a:pt x="4833910" y="0"/>
                        </a:cubicBezTo>
                        <a:cubicBezTo>
                          <a:pt x="5107194" y="-889"/>
                          <a:pt x="5274274" y="20506"/>
                          <a:pt x="5460528" y="0"/>
                        </a:cubicBezTo>
                        <a:cubicBezTo>
                          <a:pt x="5646782" y="-20506"/>
                          <a:pt x="5753345" y="13379"/>
                          <a:pt x="5952871" y="0"/>
                        </a:cubicBezTo>
                        <a:cubicBezTo>
                          <a:pt x="6152397" y="-13379"/>
                          <a:pt x="6429056" y="68846"/>
                          <a:pt x="6713764" y="0"/>
                        </a:cubicBezTo>
                        <a:cubicBezTo>
                          <a:pt x="6730849" y="218829"/>
                          <a:pt x="6694739" y="273770"/>
                          <a:pt x="6713764" y="475488"/>
                        </a:cubicBezTo>
                        <a:cubicBezTo>
                          <a:pt x="6732789" y="677206"/>
                          <a:pt x="6666769" y="871530"/>
                          <a:pt x="6713764" y="1010412"/>
                        </a:cubicBezTo>
                        <a:cubicBezTo>
                          <a:pt x="6760759" y="1149294"/>
                          <a:pt x="6711834" y="1261457"/>
                          <a:pt x="6713764" y="1485900"/>
                        </a:cubicBezTo>
                        <a:cubicBezTo>
                          <a:pt x="6715694" y="1710343"/>
                          <a:pt x="6655437" y="1791545"/>
                          <a:pt x="6713764" y="2080260"/>
                        </a:cubicBezTo>
                        <a:cubicBezTo>
                          <a:pt x="6772091" y="2368975"/>
                          <a:pt x="6708044" y="2473667"/>
                          <a:pt x="6713764" y="2615184"/>
                        </a:cubicBezTo>
                        <a:cubicBezTo>
                          <a:pt x="6719484" y="2756701"/>
                          <a:pt x="6629765" y="3009251"/>
                          <a:pt x="6713764" y="3328416"/>
                        </a:cubicBezTo>
                        <a:cubicBezTo>
                          <a:pt x="6797763" y="3647581"/>
                          <a:pt x="6690650" y="3603652"/>
                          <a:pt x="6713764" y="3863340"/>
                        </a:cubicBezTo>
                        <a:cubicBezTo>
                          <a:pt x="6736878" y="4123028"/>
                          <a:pt x="6673513" y="4233070"/>
                          <a:pt x="6713764" y="4338828"/>
                        </a:cubicBezTo>
                        <a:cubicBezTo>
                          <a:pt x="6754015" y="4444586"/>
                          <a:pt x="6695557" y="4672019"/>
                          <a:pt x="6713764" y="4873752"/>
                        </a:cubicBezTo>
                        <a:cubicBezTo>
                          <a:pt x="6731971" y="5075485"/>
                          <a:pt x="6629914" y="5673481"/>
                          <a:pt x="6713764" y="5943600"/>
                        </a:cubicBezTo>
                        <a:cubicBezTo>
                          <a:pt x="6487519" y="5956027"/>
                          <a:pt x="6242991" y="5936369"/>
                          <a:pt x="6087146" y="5943600"/>
                        </a:cubicBezTo>
                        <a:cubicBezTo>
                          <a:pt x="5931301" y="5950831"/>
                          <a:pt x="5704752" y="5897552"/>
                          <a:pt x="5527666" y="5943600"/>
                        </a:cubicBezTo>
                        <a:cubicBezTo>
                          <a:pt x="5350580" y="5989648"/>
                          <a:pt x="5066160" y="5875313"/>
                          <a:pt x="4901048" y="5943600"/>
                        </a:cubicBezTo>
                        <a:cubicBezTo>
                          <a:pt x="4735936" y="6011887"/>
                          <a:pt x="4360911" y="5881153"/>
                          <a:pt x="4207292" y="5943600"/>
                        </a:cubicBezTo>
                        <a:cubicBezTo>
                          <a:pt x="4053673" y="6006047"/>
                          <a:pt x="4006364" y="5937919"/>
                          <a:pt x="3849225" y="5943600"/>
                        </a:cubicBezTo>
                        <a:cubicBezTo>
                          <a:pt x="3692086" y="5949281"/>
                          <a:pt x="3580443" y="5907868"/>
                          <a:pt x="3491157" y="5943600"/>
                        </a:cubicBezTo>
                        <a:cubicBezTo>
                          <a:pt x="3401871" y="5979332"/>
                          <a:pt x="3101312" y="5902336"/>
                          <a:pt x="2998815" y="5943600"/>
                        </a:cubicBezTo>
                        <a:cubicBezTo>
                          <a:pt x="2896318" y="5984864"/>
                          <a:pt x="2601720" y="5877414"/>
                          <a:pt x="2439334" y="5943600"/>
                        </a:cubicBezTo>
                        <a:cubicBezTo>
                          <a:pt x="2276948" y="6009786"/>
                          <a:pt x="2114540" y="5937812"/>
                          <a:pt x="1946992" y="5943600"/>
                        </a:cubicBezTo>
                        <a:cubicBezTo>
                          <a:pt x="1779444" y="5949388"/>
                          <a:pt x="1580964" y="5871691"/>
                          <a:pt x="1320374" y="5943600"/>
                        </a:cubicBezTo>
                        <a:cubicBezTo>
                          <a:pt x="1059784" y="6015509"/>
                          <a:pt x="958207" y="5922702"/>
                          <a:pt x="626618" y="5943600"/>
                        </a:cubicBezTo>
                        <a:cubicBezTo>
                          <a:pt x="295029" y="5964498"/>
                          <a:pt x="151964" y="5928356"/>
                          <a:pt x="0" y="5943600"/>
                        </a:cubicBezTo>
                        <a:cubicBezTo>
                          <a:pt x="-506" y="5766831"/>
                          <a:pt x="1026" y="5666646"/>
                          <a:pt x="0" y="5408676"/>
                        </a:cubicBezTo>
                        <a:cubicBezTo>
                          <a:pt x="-1026" y="5150706"/>
                          <a:pt x="48192" y="4967111"/>
                          <a:pt x="0" y="4814316"/>
                        </a:cubicBezTo>
                        <a:cubicBezTo>
                          <a:pt x="-48192" y="4661521"/>
                          <a:pt x="5923" y="4294736"/>
                          <a:pt x="0" y="4101084"/>
                        </a:cubicBezTo>
                        <a:cubicBezTo>
                          <a:pt x="-5923" y="3907432"/>
                          <a:pt x="6415" y="3569208"/>
                          <a:pt x="0" y="3387852"/>
                        </a:cubicBezTo>
                        <a:cubicBezTo>
                          <a:pt x="-6415" y="3206496"/>
                          <a:pt x="49318" y="3058199"/>
                          <a:pt x="0" y="2971800"/>
                        </a:cubicBezTo>
                        <a:cubicBezTo>
                          <a:pt x="-49318" y="2885401"/>
                          <a:pt x="48459" y="2678116"/>
                          <a:pt x="0" y="2555748"/>
                        </a:cubicBezTo>
                        <a:cubicBezTo>
                          <a:pt x="-48459" y="2433380"/>
                          <a:pt x="18606" y="2309773"/>
                          <a:pt x="0" y="2139696"/>
                        </a:cubicBezTo>
                        <a:cubicBezTo>
                          <a:pt x="-18606" y="1969619"/>
                          <a:pt x="25443" y="1692652"/>
                          <a:pt x="0" y="1485900"/>
                        </a:cubicBezTo>
                        <a:cubicBezTo>
                          <a:pt x="-25443" y="1279148"/>
                          <a:pt x="42933" y="1198829"/>
                          <a:pt x="0" y="1069848"/>
                        </a:cubicBezTo>
                        <a:cubicBezTo>
                          <a:pt x="-42933" y="940867"/>
                          <a:pt x="36652" y="740008"/>
                          <a:pt x="0" y="653796"/>
                        </a:cubicBezTo>
                        <a:cubicBezTo>
                          <a:pt x="-36652" y="567584"/>
                          <a:pt x="732" y="2175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endParaRPr lang="en-GB" sz="1600" b="1">
              <a:solidFill>
                <a:schemeClr val="tx1"/>
              </a:solidFill>
            </a:endParaRPr>
          </a:p>
        </p:txBody>
      </p:sp>
      <p:sp>
        <p:nvSpPr>
          <p:cNvPr id="53" name="Rectangle 52">
            <a:extLst>
              <a:ext uri="{FF2B5EF4-FFF2-40B4-BE49-F238E27FC236}">
                <a16:creationId xmlns:a16="http://schemas.microsoft.com/office/drawing/2014/main" id="{05B521A1-95F4-4C8D-82A2-111A8A960228}"/>
              </a:ext>
            </a:extLst>
          </p:cNvPr>
          <p:cNvSpPr/>
          <p:nvPr/>
        </p:nvSpPr>
        <p:spPr>
          <a:xfrm>
            <a:off x="412748" y="23925710"/>
            <a:ext cx="8837681" cy="3500210"/>
          </a:xfrm>
          <a:prstGeom prst="rect">
            <a:avLst/>
          </a:prstGeom>
          <a:solidFill>
            <a:srgbClr val="F1A069"/>
          </a:solidFill>
          <a:ln>
            <a:solidFill>
              <a:schemeClr val="bg1"/>
            </a:solidFill>
            <a:prstDash val="dash"/>
            <a:extLst>
              <a:ext uri="{C807C97D-BFC1-408E-A445-0C87EB9F89A2}">
                <ask:lineSketchStyleProps xmlns:ask="http://schemas.microsoft.com/office/drawing/2018/sketchyshapes" sd="981765707">
                  <a:custGeom>
                    <a:avLst/>
                    <a:gdLst>
                      <a:gd name="connsiteX0" fmla="*/ 0 w 6713764"/>
                      <a:gd name="connsiteY0" fmla="*/ 0 h 5943600"/>
                      <a:gd name="connsiteX1" fmla="*/ 492343 w 6713764"/>
                      <a:gd name="connsiteY1" fmla="*/ 0 h 5943600"/>
                      <a:gd name="connsiteX2" fmla="*/ 917548 w 6713764"/>
                      <a:gd name="connsiteY2" fmla="*/ 0 h 5943600"/>
                      <a:gd name="connsiteX3" fmla="*/ 1611303 w 6713764"/>
                      <a:gd name="connsiteY3" fmla="*/ 0 h 5943600"/>
                      <a:gd name="connsiteX4" fmla="*/ 2036508 w 6713764"/>
                      <a:gd name="connsiteY4" fmla="*/ 0 h 5943600"/>
                      <a:gd name="connsiteX5" fmla="*/ 2528851 w 6713764"/>
                      <a:gd name="connsiteY5" fmla="*/ 0 h 5943600"/>
                      <a:gd name="connsiteX6" fmla="*/ 3088331 w 6713764"/>
                      <a:gd name="connsiteY6" fmla="*/ 0 h 5943600"/>
                      <a:gd name="connsiteX7" fmla="*/ 3714949 w 6713764"/>
                      <a:gd name="connsiteY7" fmla="*/ 0 h 5943600"/>
                      <a:gd name="connsiteX8" fmla="*/ 4341567 w 6713764"/>
                      <a:gd name="connsiteY8" fmla="*/ 0 h 5943600"/>
                      <a:gd name="connsiteX9" fmla="*/ 4699635 w 6713764"/>
                      <a:gd name="connsiteY9" fmla="*/ 0 h 5943600"/>
                      <a:gd name="connsiteX10" fmla="*/ 5191977 w 6713764"/>
                      <a:gd name="connsiteY10" fmla="*/ 0 h 5943600"/>
                      <a:gd name="connsiteX11" fmla="*/ 5818595 w 6713764"/>
                      <a:gd name="connsiteY11" fmla="*/ 0 h 5943600"/>
                      <a:gd name="connsiteX12" fmla="*/ 6713764 w 6713764"/>
                      <a:gd name="connsiteY12" fmla="*/ 0 h 5943600"/>
                      <a:gd name="connsiteX13" fmla="*/ 6713764 w 6713764"/>
                      <a:gd name="connsiteY13" fmla="*/ 713232 h 5943600"/>
                      <a:gd name="connsiteX14" fmla="*/ 6713764 w 6713764"/>
                      <a:gd name="connsiteY14" fmla="*/ 1426464 h 5943600"/>
                      <a:gd name="connsiteX15" fmla="*/ 6713764 w 6713764"/>
                      <a:gd name="connsiteY15" fmla="*/ 1842516 h 5943600"/>
                      <a:gd name="connsiteX16" fmla="*/ 6713764 w 6713764"/>
                      <a:gd name="connsiteY16" fmla="*/ 2436876 h 5943600"/>
                      <a:gd name="connsiteX17" fmla="*/ 6713764 w 6713764"/>
                      <a:gd name="connsiteY17" fmla="*/ 3031236 h 5943600"/>
                      <a:gd name="connsiteX18" fmla="*/ 6713764 w 6713764"/>
                      <a:gd name="connsiteY18" fmla="*/ 3685032 h 5943600"/>
                      <a:gd name="connsiteX19" fmla="*/ 6713764 w 6713764"/>
                      <a:gd name="connsiteY19" fmla="*/ 4101084 h 5943600"/>
                      <a:gd name="connsiteX20" fmla="*/ 6713764 w 6713764"/>
                      <a:gd name="connsiteY20" fmla="*/ 4754880 h 5943600"/>
                      <a:gd name="connsiteX21" fmla="*/ 6713764 w 6713764"/>
                      <a:gd name="connsiteY21" fmla="*/ 5289804 h 5943600"/>
                      <a:gd name="connsiteX22" fmla="*/ 6713764 w 6713764"/>
                      <a:gd name="connsiteY22" fmla="*/ 5943600 h 5943600"/>
                      <a:gd name="connsiteX23" fmla="*/ 6154284 w 6713764"/>
                      <a:gd name="connsiteY23" fmla="*/ 5943600 h 5943600"/>
                      <a:gd name="connsiteX24" fmla="*/ 5594803 w 6713764"/>
                      <a:gd name="connsiteY24" fmla="*/ 5943600 h 5943600"/>
                      <a:gd name="connsiteX25" fmla="*/ 5236736 w 6713764"/>
                      <a:gd name="connsiteY25" fmla="*/ 5943600 h 5943600"/>
                      <a:gd name="connsiteX26" fmla="*/ 4878669 w 6713764"/>
                      <a:gd name="connsiteY26" fmla="*/ 5943600 h 5943600"/>
                      <a:gd name="connsiteX27" fmla="*/ 4184913 w 6713764"/>
                      <a:gd name="connsiteY27" fmla="*/ 5943600 h 5943600"/>
                      <a:gd name="connsiteX28" fmla="*/ 3759708 w 6713764"/>
                      <a:gd name="connsiteY28" fmla="*/ 5943600 h 5943600"/>
                      <a:gd name="connsiteX29" fmla="*/ 3334503 w 6713764"/>
                      <a:gd name="connsiteY29" fmla="*/ 5943600 h 5943600"/>
                      <a:gd name="connsiteX30" fmla="*/ 2775022 w 6713764"/>
                      <a:gd name="connsiteY30" fmla="*/ 5943600 h 5943600"/>
                      <a:gd name="connsiteX31" fmla="*/ 2349817 w 6713764"/>
                      <a:gd name="connsiteY31" fmla="*/ 5943600 h 5943600"/>
                      <a:gd name="connsiteX32" fmla="*/ 1924612 w 6713764"/>
                      <a:gd name="connsiteY32" fmla="*/ 5943600 h 5943600"/>
                      <a:gd name="connsiteX33" fmla="*/ 1230857 w 6713764"/>
                      <a:gd name="connsiteY33" fmla="*/ 5943600 h 5943600"/>
                      <a:gd name="connsiteX34" fmla="*/ 671376 w 6713764"/>
                      <a:gd name="connsiteY34" fmla="*/ 5943600 h 5943600"/>
                      <a:gd name="connsiteX35" fmla="*/ 0 w 6713764"/>
                      <a:gd name="connsiteY35" fmla="*/ 5943600 h 5943600"/>
                      <a:gd name="connsiteX36" fmla="*/ 0 w 6713764"/>
                      <a:gd name="connsiteY36" fmla="*/ 5468112 h 5943600"/>
                      <a:gd name="connsiteX37" fmla="*/ 0 w 6713764"/>
                      <a:gd name="connsiteY37" fmla="*/ 4933188 h 5943600"/>
                      <a:gd name="connsiteX38" fmla="*/ 0 w 6713764"/>
                      <a:gd name="connsiteY38" fmla="*/ 4279392 h 5943600"/>
                      <a:gd name="connsiteX39" fmla="*/ 0 w 6713764"/>
                      <a:gd name="connsiteY39" fmla="*/ 3685032 h 5943600"/>
                      <a:gd name="connsiteX40" fmla="*/ 0 w 6713764"/>
                      <a:gd name="connsiteY40" fmla="*/ 3090672 h 5943600"/>
                      <a:gd name="connsiteX41" fmla="*/ 0 w 6713764"/>
                      <a:gd name="connsiteY41" fmla="*/ 2377440 h 5943600"/>
                      <a:gd name="connsiteX42" fmla="*/ 0 w 6713764"/>
                      <a:gd name="connsiteY42" fmla="*/ 1723644 h 5943600"/>
                      <a:gd name="connsiteX43" fmla="*/ 0 w 6713764"/>
                      <a:gd name="connsiteY43" fmla="*/ 1129284 h 5943600"/>
                      <a:gd name="connsiteX44" fmla="*/ 0 w 6713764"/>
                      <a:gd name="connsiteY44" fmla="*/ 534924 h 5943600"/>
                      <a:gd name="connsiteX45" fmla="*/ 0 w 6713764"/>
                      <a:gd name="connsiteY45"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713764" h="5943600" fill="none" extrusionOk="0">
                        <a:moveTo>
                          <a:pt x="0" y="0"/>
                        </a:moveTo>
                        <a:cubicBezTo>
                          <a:pt x="237442" y="-22138"/>
                          <a:pt x="319866" y="7073"/>
                          <a:pt x="492343" y="0"/>
                        </a:cubicBezTo>
                        <a:cubicBezTo>
                          <a:pt x="664820" y="-7073"/>
                          <a:pt x="821294" y="16560"/>
                          <a:pt x="917548" y="0"/>
                        </a:cubicBezTo>
                        <a:cubicBezTo>
                          <a:pt x="1013803" y="-16560"/>
                          <a:pt x="1425009" y="62402"/>
                          <a:pt x="1611303" y="0"/>
                        </a:cubicBezTo>
                        <a:cubicBezTo>
                          <a:pt x="1797598" y="-62402"/>
                          <a:pt x="1860377" y="48234"/>
                          <a:pt x="2036508" y="0"/>
                        </a:cubicBezTo>
                        <a:cubicBezTo>
                          <a:pt x="2212640" y="-48234"/>
                          <a:pt x="2388470" y="20419"/>
                          <a:pt x="2528851" y="0"/>
                        </a:cubicBezTo>
                        <a:cubicBezTo>
                          <a:pt x="2669232" y="-20419"/>
                          <a:pt x="2886983" y="49451"/>
                          <a:pt x="3088331" y="0"/>
                        </a:cubicBezTo>
                        <a:cubicBezTo>
                          <a:pt x="3289679" y="-49451"/>
                          <a:pt x="3480522" y="22447"/>
                          <a:pt x="3714949" y="0"/>
                        </a:cubicBezTo>
                        <a:cubicBezTo>
                          <a:pt x="3949376" y="-22447"/>
                          <a:pt x="4092384" y="62181"/>
                          <a:pt x="4341567" y="0"/>
                        </a:cubicBezTo>
                        <a:cubicBezTo>
                          <a:pt x="4590750" y="-62181"/>
                          <a:pt x="4524567" y="21926"/>
                          <a:pt x="4699635" y="0"/>
                        </a:cubicBezTo>
                        <a:cubicBezTo>
                          <a:pt x="4874703" y="-21926"/>
                          <a:pt x="5040994" y="32486"/>
                          <a:pt x="5191977" y="0"/>
                        </a:cubicBezTo>
                        <a:cubicBezTo>
                          <a:pt x="5342960" y="-32486"/>
                          <a:pt x="5559235" y="8044"/>
                          <a:pt x="5818595" y="0"/>
                        </a:cubicBezTo>
                        <a:cubicBezTo>
                          <a:pt x="6077955" y="-8044"/>
                          <a:pt x="6488529" y="87332"/>
                          <a:pt x="6713764" y="0"/>
                        </a:cubicBezTo>
                        <a:cubicBezTo>
                          <a:pt x="6745136" y="232285"/>
                          <a:pt x="6689704" y="396852"/>
                          <a:pt x="6713764" y="713232"/>
                        </a:cubicBezTo>
                        <a:cubicBezTo>
                          <a:pt x="6737824" y="1029612"/>
                          <a:pt x="6676192" y="1178841"/>
                          <a:pt x="6713764" y="1426464"/>
                        </a:cubicBezTo>
                        <a:cubicBezTo>
                          <a:pt x="6751336" y="1674087"/>
                          <a:pt x="6673491" y="1657843"/>
                          <a:pt x="6713764" y="1842516"/>
                        </a:cubicBezTo>
                        <a:cubicBezTo>
                          <a:pt x="6754037" y="2027189"/>
                          <a:pt x="6645857" y="2149789"/>
                          <a:pt x="6713764" y="2436876"/>
                        </a:cubicBezTo>
                        <a:cubicBezTo>
                          <a:pt x="6781671" y="2723963"/>
                          <a:pt x="6689192" y="2881675"/>
                          <a:pt x="6713764" y="3031236"/>
                        </a:cubicBezTo>
                        <a:cubicBezTo>
                          <a:pt x="6738336" y="3180797"/>
                          <a:pt x="6700672" y="3452494"/>
                          <a:pt x="6713764" y="3685032"/>
                        </a:cubicBezTo>
                        <a:cubicBezTo>
                          <a:pt x="6726856" y="3917570"/>
                          <a:pt x="6668046" y="3985414"/>
                          <a:pt x="6713764" y="4101084"/>
                        </a:cubicBezTo>
                        <a:cubicBezTo>
                          <a:pt x="6759482" y="4216754"/>
                          <a:pt x="6636725" y="4509480"/>
                          <a:pt x="6713764" y="4754880"/>
                        </a:cubicBezTo>
                        <a:cubicBezTo>
                          <a:pt x="6790803" y="5000280"/>
                          <a:pt x="6693981" y="5054467"/>
                          <a:pt x="6713764" y="5289804"/>
                        </a:cubicBezTo>
                        <a:cubicBezTo>
                          <a:pt x="6733547" y="5525141"/>
                          <a:pt x="6665369" y="5689379"/>
                          <a:pt x="6713764" y="5943600"/>
                        </a:cubicBezTo>
                        <a:cubicBezTo>
                          <a:pt x="6491922" y="5984407"/>
                          <a:pt x="6343449" y="5893913"/>
                          <a:pt x="6154284" y="5943600"/>
                        </a:cubicBezTo>
                        <a:cubicBezTo>
                          <a:pt x="5965119" y="5993287"/>
                          <a:pt x="5864522" y="5895025"/>
                          <a:pt x="5594803" y="5943600"/>
                        </a:cubicBezTo>
                        <a:cubicBezTo>
                          <a:pt x="5325084" y="5992175"/>
                          <a:pt x="5308684" y="5919726"/>
                          <a:pt x="5236736" y="5943600"/>
                        </a:cubicBezTo>
                        <a:cubicBezTo>
                          <a:pt x="5164788" y="5967474"/>
                          <a:pt x="4964084" y="5904044"/>
                          <a:pt x="4878669" y="5943600"/>
                        </a:cubicBezTo>
                        <a:cubicBezTo>
                          <a:pt x="4793254" y="5983156"/>
                          <a:pt x="4369929" y="5872752"/>
                          <a:pt x="4184913" y="5943600"/>
                        </a:cubicBezTo>
                        <a:cubicBezTo>
                          <a:pt x="3999897" y="6014448"/>
                          <a:pt x="3948221" y="5915622"/>
                          <a:pt x="3759708" y="5943600"/>
                        </a:cubicBezTo>
                        <a:cubicBezTo>
                          <a:pt x="3571195" y="5971578"/>
                          <a:pt x="3451381" y="5913021"/>
                          <a:pt x="3334503" y="5943600"/>
                        </a:cubicBezTo>
                        <a:cubicBezTo>
                          <a:pt x="3217626" y="5974179"/>
                          <a:pt x="2956648" y="5898454"/>
                          <a:pt x="2775022" y="5943600"/>
                        </a:cubicBezTo>
                        <a:cubicBezTo>
                          <a:pt x="2593396" y="5988746"/>
                          <a:pt x="2518779" y="5902854"/>
                          <a:pt x="2349817" y="5943600"/>
                        </a:cubicBezTo>
                        <a:cubicBezTo>
                          <a:pt x="2180855" y="5984346"/>
                          <a:pt x="2115756" y="5930590"/>
                          <a:pt x="1924612" y="5943600"/>
                        </a:cubicBezTo>
                        <a:cubicBezTo>
                          <a:pt x="1733469" y="5956610"/>
                          <a:pt x="1479257" y="5879449"/>
                          <a:pt x="1230857" y="5943600"/>
                        </a:cubicBezTo>
                        <a:cubicBezTo>
                          <a:pt x="982457" y="6007751"/>
                          <a:pt x="851977" y="5893673"/>
                          <a:pt x="671376" y="5943600"/>
                        </a:cubicBezTo>
                        <a:cubicBezTo>
                          <a:pt x="490775" y="5993527"/>
                          <a:pt x="143446" y="5901102"/>
                          <a:pt x="0" y="5943600"/>
                        </a:cubicBezTo>
                        <a:cubicBezTo>
                          <a:pt x="-25736" y="5737204"/>
                          <a:pt x="14126" y="5610861"/>
                          <a:pt x="0" y="5468112"/>
                        </a:cubicBezTo>
                        <a:cubicBezTo>
                          <a:pt x="-14126" y="5325363"/>
                          <a:pt x="9094" y="5087473"/>
                          <a:pt x="0" y="4933188"/>
                        </a:cubicBezTo>
                        <a:cubicBezTo>
                          <a:pt x="-9094" y="4778903"/>
                          <a:pt x="46193" y="4479120"/>
                          <a:pt x="0" y="4279392"/>
                        </a:cubicBezTo>
                        <a:cubicBezTo>
                          <a:pt x="-46193" y="4079664"/>
                          <a:pt x="21181" y="3847194"/>
                          <a:pt x="0" y="3685032"/>
                        </a:cubicBezTo>
                        <a:cubicBezTo>
                          <a:pt x="-21181" y="3522870"/>
                          <a:pt x="15470" y="3213204"/>
                          <a:pt x="0" y="3090672"/>
                        </a:cubicBezTo>
                        <a:cubicBezTo>
                          <a:pt x="-15470" y="2968140"/>
                          <a:pt x="54218" y="2677950"/>
                          <a:pt x="0" y="2377440"/>
                        </a:cubicBezTo>
                        <a:cubicBezTo>
                          <a:pt x="-54218" y="2076930"/>
                          <a:pt x="17585" y="2016865"/>
                          <a:pt x="0" y="1723644"/>
                        </a:cubicBezTo>
                        <a:cubicBezTo>
                          <a:pt x="-17585" y="1430423"/>
                          <a:pt x="47044" y="1250968"/>
                          <a:pt x="0" y="1129284"/>
                        </a:cubicBezTo>
                        <a:cubicBezTo>
                          <a:pt x="-47044" y="1007600"/>
                          <a:pt x="52127" y="778399"/>
                          <a:pt x="0" y="534924"/>
                        </a:cubicBezTo>
                        <a:cubicBezTo>
                          <a:pt x="-52127" y="291449"/>
                          <a:pt x="5183" y="260428"/>
                          <a:pt x="0" y="0"/>
                        </a:cubicBezTo>
                        <a:close/>
                      </a:path>
                      <a:path w="6713764" h="5943600" stroke="0" extrusionOk="0">
                        <a:moveTo>
                          <a:pt x="0" y="0"/>
                        </a:moveTo>
                        <a:cubicBezTo>
                          <a:pt x="151592" y="-74477"/>
                          <a:pt x="516768" y="22273"/>
                          <a:pt x="693756" y="0"/>
                        </a:cubicBezTo>
                        <a:cubicBezTo>
                          <a:pt x="870744" y="-22273"/>
                          <a:pt x="986949" y="7586"/>
                          <a:pt x="1253236" y="0"/>
                        </a:cubicBezTo>
                        <a:cubicBezTo>
                          <a:pt x="1519523" y="-7586"/>
                          <a:pt x="1477711" y="7662"/>
                          <a:pt x="1678441" y="0"/>
                        </a:cubicBezTo>
                        <a:cubicBezTo>
                          <a:pt x="1879171" y="-7662"/>
                          <a:pt x="2071436" y="37017"/>
                          <a:pt x="2237921" y="0"/>
                        </a:cubicBezTo>
                        <a:cubicBezTo>
                          <a:pt x="2404406" y="-37017"/>
                          <a:pt x="2654678" y="82933"/>
                          <a:pt x="2931677" y="0"/>
                        </a:cubicBezTo>
                        <a:cubicBezTo>
                          <a:pt x="3208676" y="-82933"/>
                          <a:pt x="3204637" y="39490"/>
                          <a:pt x="3356882" y="0"/>
                        </a:cubicBezTo>
                        <a:cubicBezTo>
                          <a:pt x="3509127" y="-39490"/>
                          <a:pt x="3629816" y="34055"/>
                          <a:pt x="3714949" y="0"/>
                        </a:cubicBezTo>
                        <a:cubicBezTo>
                          <a:pt x="3800082" y="-34055"/>
                          <a:pt x="4082574" y="47338"/>
                          <a:pt x="4274430" y="0"/>
                        </a:cubicBezTo>
                        <a:cubicBezTo>
                          <a:pt x="4466286" y="-47338"/>
                          <a:pt x="4560626" y="889"/>
                          <a:pt x="4833910" y="0"/>
                        </a:cubicBezTo>
                        <a:cubicBezTo>
                          <a:pt x="5107194" y="-889"/>
                          <a:pt x="5274274" y="20506"/>
                          <a:pt x="5460528" y="0"/>
                        </a:cubicBezTo>
                        <a:cubicBezTo>
                          <a:pt x="5646782" y="-20506"/>
                          <a:pt x="5753345" y="13379"/>
                          <a:pt x="5952871" y="0"/>
                        </a:cubicBezTo>
                        <a:cubicBezTo>
                          <a:pt x="6152397" y="-13379"/>
                          <a:pt x="6429056" y="68846"/>
                          <a:pt x="6713764" y="0"/>
                        </a:cubicBezTo>
                        <a:cubicBezTo>
                          <a:pt x="6730849" y="218829"/>
                          <a:pt x="6694739" y="273770"/>
                          <a:pt x="6713764" y="475488"/>
                        </a:cubicBezTo>
                        <a:cubicBezTo>
                          <a:pt x="6732789" y="677206"/>
                          <a:pt x="6666769" y="871530"/>
                          <a:pt x="6713764" y="1010412"/>
                        </a:cubicBezTo>
                        <a:cubicBezTo>
                          <a:pt x="6760759" y="1149294"/>
                          <a:pt x="6711834" y="1261457"/>
                          <a:pt x="6713764" y="1485900"/>
                        </a:cubicBezTo>
                        <a:cubicBezTo>
                          <a:pt x="6715694" y="1710343"/>
                          <a:pt x="6655437" y="1791545"/>
                          <a:pt x="6713764" y="2080260"/>
                        </a:cubicBezTo>
                        <a:cubicBezTo>
                          <a:pt x="6772091" y="2368975"/>
                          <a:pt x="6708044" y="2473667"/>
                          <a:pt x="6713764" y="2615184"/>
                        </a:cubicBezTo>
                        <a:cubicBezTo>
                          <a:pt x="6719484" y="2756701"/>
                          <a:pt x="6629765" y="3009251"/>
                          <a:pt x="6713764" y="3328416"/>
                        </a:cubicBezTo>
                        <a:cubicBezTo>
                          <a:pt x="6797763" y="3647581"/>
                          <a:pt x="6690650" y="3603652"/>
                          <a:pt x="6713764" y="3863340"/>
                        </a:cubicBezTo>
                        <a:cubicBezTo>
                          <a:pt x="6736878" y="4123028"/>
                          <a:pt x="6673513" y="4233070"/>
                          <a:pt x="6713764" y="4338828"/>
                        </a:cubicBezTo>
                        <a:cubicBezTo>
                          <a:pt x="6754015" y="4444586"/>
                          <a:pt x="6695557" y="4672019"/>
                          <a:pt x="6713764" y="4873752"/>
                        </a:cubicBezTo>
                        <a:cubicBezTo>
                          <a:pt x="6731971" y="5075485"/>
                          <a:pt x="6629914" y="5673481"/>
                          <a:pt x="6713764" y="5943600"/>
                        </a:cubicBezTo>
                        <a:cubicBezTo>
                          <a:pt x="6487519" y="5956027"/>
                          <a:pt x="6242991" y="5936369"/>
                          <a:pt x="6087146" y="5943600"/>
                        </a:cubicBezTo>
                        <a:cubicBezTo>
                          <a:pt x="5931301" y="5950831"/>
                          <a:pt x="5704752" y="5897552"/>
                          <a:pt x="5527666" y="5943600"/>
                        </a:cubicBezTo>
                        <a:cubicBezTo>
                          <a:pt x="5350580" y="5989648"/>
                          <a:pt x="5066160" y="5875313"/>
                          <a:pt x="4901048" y="5943600"/>
                        </a:cubicBezTo>
                        <a:cubicBezTo>
                          <a:pt x="4735936" y="6011887"/>
                          <a:pt x="4360911" y="5881153"/>
                          <a:pt x="4207292" y="5943600"/>
                        </a:cubicBezTo>
                        <a:cubicBezTo>
                          <a:pt x="4053673" y="6006047"/>
                          <a:pt x="4006364" y="5937919"/>
                          <a:pt x="3849225" y="5943600"/>
                        </a:cubicBezTo>
                        <a:cubicBezTo>
                          <a:pt x="3692086" y="5949281"/>
                          <a:pt x="3580443" y="5907868"/>
                          <a:pt x="3491157" y="5943600"/>
                        </a:cubicBezTo>
                        <a:cubicBezTo>
                          <a:pt x="3401871" y="5979332"/>
                          <a:pt x="3101312" y="5902336"/>
                          <a:pt x="2998815" y="5943600"/>
                        </a:cubicBezTo>
                        <a:cubicBezTo>
                          <a:pt x="2896318" y="5984864"/>
                          <a:pt x="2601720" y="5877414"/>
                          <a:pt x="2439334" y="5943600"/>
                        </a:cubicBezTo>
                        <a:cubicBezTo>
                          <a:pt x="2276948" y="6009786"/>
                          <a:pt x="2114540" y="5937812"/>
                          <a:pt x="1946992" y="5943600"/>
                        </a:cubicBezTo>
                        <a:cubicBezTo>
                          <a:pt x="1779444" y="5949388"/>
                          <a:pt x="1580964" y="5871691"/>
                          <a:pt x="1320374" y="5943600"/>
                        </a:cubicBezTo>
                        <a:cubicBezTo>
                          <a:pt x="1059784" y="6015509"/>
                          <a:pt x="958207" y="5922702"/>
                          <a:pt x="626618" y="5943600"/>
                        </a:cubicBezTo>
                        <a:cubicBezTo>
                          <a:pt x="295029" y="5964498"/>
                          <a:pt x="151964" y="5928356"/>
                          <a:pt x="0" y="5943600"/>
                        </a:cubicBezTo>
                        <a:cubicBezTo>
                          <a:pt x="-506" y="5766831"/>
                          <a:pt x="1026" y="5666646"/>
                          <a:pt x="0" y="5408676"/>
                        </a:cubicBezTo>
                        <a:cubicBezTo>
                          <a:pt x="-1026" y="5150706"/>
                          <a:pt x="48192" y="4967111"/>
                          <a:pt x="0" y="4814316"/>
                        </a:cubicBezTo>
                        <a:cubicBezTo>
                          <a:pt x="-48192" y="4661521"/>
                          <a:pt x="5923" y="4294736"/>
                          <a:pt x="0" y="4101084"/>
                        </a:cubicBezTo>
                        <a:cubicBezTo>
                          <a:pt x="-5923" y="3907432"/>
                          <a:pt x="6415" y="3569208"/>
                          <a:pt x="0" y="3387852"/>
                        </a:cubicBezTo>
                        <a:cubicBezTo>
                          <a:pt x="-6415" y="3206496"/>
                          <a:pt x="49318" y="3058199"/>
                          <a:pt x="0" y="2971800"/>
                        </a:cubicBezTo>
                        <a:cubicBezTo>
                          <a:pt x="-49318" y="2885401"/>
                          <a:pt x="48459" y="2678116"/>
                          <a:pt x="0" y="2555748"/>
                        </a:cubicBezTo>
                        <a:cubicBezTo>
                          <a:pt x="-48459" y="2433380"/>
                          <a:pt x="18606" y="2309773"/>
                          <a:pt x="0" y="2139696"/>
                        </a:cubicBezTo>
                        <a:cubicBezTo>
                          <a:pt x="-18606" y="1969619"/>
                          <a:pt x="25443" y="1692652"/>
                          <a:pt x="0" y="1485900"/>
                        </a:cubicBezTo>
                        <a:cubicBezTo>
                          <a:pt x="-25443" y="1279148"/>
                          <a:pt x="42933" y="1198829"/>
                          <a:pt x="0" y="1069848"/>
                        </a:cubicBezTo>
                        <a:cubicBezTo>
                          <a:pt x="-42933" y="940867"/>
                          <a:pt x="36652" y="740008"/>
                          <a:pt x="0" y="653796"/>
                        </a:cubicBezTo>
                        <a:cubicBezTo>
                          <a:pt x="-36652" y="567584"/>
                          <a:pt x="732" y="2175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endParaRPr lang="en-GB" sz="1600" b="1">
              <a:solidFill>
                <a:schemeClr val="tx1"/>
              </a:solidFill>
            </a:endParaRPr>
          </a:p>
        </p:txBody>
      </p:sp>
      <p:sp>
        <p:nvSpPr>
          <p:cNvPr id="54" name="Rectangle 53">
            <a:extLst>
              <a:ext uri="{FF2B5EF4-FFF2-40B4-BE49-F238E27FC236}">
                <a16:creationId xmlns:a16="http://schemas.microsoft.com/office/drawing/2014/main" id="{9AD81F04-8467-45BE-A60D-23E1F159F435}"/>
              </a:ext>
            </a:extLst>
          </p:cNvPr>
          <p:cNvSpPr/>
          <p:nvPr/>
        </p:nvSpPr>
        <p:spPr>
          <a:xfrm>
            <a:off x="11423087" y="17781369"/>
            <a:ext cx="9560486" cy="5109025"/>
          </a:xfrm>
          <a:prstGeom prst="rect">
            <a:avLst/>
          </a:prstGeom>
          <a:solidFill>
            <a:srgbClr val="F1A069"/>
          </a:solidFill>
          <a:ln>
            <a:solidFill>
              <a:schemeClr val="bg1"/>
            </a:solidFill>
            <a:prstDash val="dash"/>
            <a:extLst>
              <a:ext uri="{C807C97D-BFC1-408E-A445-0C87EB9F89A2}">
                <ask:lineSketchStyleProps xmlns:ask="http://schemas.microsoft.com/office/drawing/2018/sketchyshapes" sd="981765707">
                  <a:custGeom>
                    <a:avLst/>
                    <a:gdLst>
                      <a:gd name="connsiteX0" fmla="*/ 0 w 6713764"/>
                      <a:gd name="connsiteY0" fmla="*/ 0 h 5943600"/>
                      <a:gd name="connsiteX1" fmla="*/ 492343 w 6713764"/>
                      <a:gd name="connsiteY1" fmla="*/ 0 h 5943600"/>
                      <a:gd name="connsiteX2" fmla="*/ 917548 w 6713764"/>
                      <a:gd name="connsiteY2" fmla="*/ 0 h 5943600"/>
                      <a:gd name="connsiteX3" fmla="*/ 1611303 w 6713764"/>
                      <a:gd name="connsiteY3" fmla="*/ 0 h 5943600"/>
                      <a:gd name="connsiteX4" fmla="*/ 2036508 w 6713764"/>
                      <a:gd name="connsiteY4" fmla="*/ 0 h 5943600"/>
                      <a:gd name="connsiteX5" fmla="*/ 2528851 w 6713764"/>
                      <a:gd name="connsiteY5" fmla="*/ 0 h 5943600"/>
                      <a:gd name="connsiteX6" fmla="*/ 3088331 w 6713764"/>
                      <a:gd name="connsiteY6" fmla="*/ 0 h 5943600"/>
                      <a:gd name="connsiteX7" fmla="*/ 3714949 w 6713764"/>
                      <a:gd name="connsiteY7" fmla="*/ 0 h 5943600"/>
                      <a:gd name="connsiteX8" fmla="*/ 4341567 w 6713764"/>
                      <a:gd name="connsiteY8" fmla="*/ 0 h 5943600"/>
                      <a:gd name="connsiteX9" fmla="*/ 4699635 w 6713764"/>
                      <a:gd name="connsiteY9" fmla="*/ 0 h 5943600"/>
                      <a:gd name="connsiteX10" fmla="*/ 5191977 w 6713764"/>
                      <a:gd name="connsiteY10" fmla="*/ 0 h 5943600"/>
                      <a:gd name="connsiteX11" fmla="*/ 5818595 w 6713764"/>
                      <a:gd name="connsiteY11" fmla="*/ 0 h 5943600"/>
                      <a:gd name="connsiteX12" fmla="*/ 6713764 w 6713764"/>
                      <a:gd name="connsiteY12" fmla="*/ 0 h 5943600"/>
                      <a:gd name="connsiteX13" fmla="*/ 6713764 w 6713764"/>
                      <a:gd name="connsiteY13" fmla="*/ 713232 h 5943600"/>
                      <a:gd name="connsiteX14" fmla="*/ 6713764 w 6713764"/>
                      <a:gd name="connsiteY14" fmla="*/ 1426464 h 5943600"/>
                      <a:gd name="connsiteX15" fmla="*/ 6713764 w 6713764"/>
                      <a:gd name="connsiteY15" fmla="*/ 1842516 h 5943600"/>
                      <a:gd name="connsiteX16" fmla="*/ 6713764 w 6713764"/>
                      <a:gd name="connsiteY16" fmla="*/ 2436876 h 5943600"/>
                      <a:gd name="connsiteX17" fmla="*/ 6713764 w 6713764"/>
                      <a:gd name="connsiteY17" fmla="*/ 3031236 h 5943600"/>
                      <a:gd name="connsiteX18" fmla="*/ 6713764 w 6713764"/>
                      <a:gd name="connsiteY18" fmla="*/ 3685032 h 5943600"/>
                      <a:gd name="connsiteX19" fmla="*/ 6713764 w 6713764"/>
                      <a:gd name="connsiteY19" fmla="*/ 4101084 h 5943600"/>
                      <a:gd name="connsiteX20" fmla="*/ 6713764 w 6713764"/>
                      <a:gd name="connsiteY20" fmla="*/ 4754880 h 5943600"/>
                      <a:gd name="connsiteX21" fmla="*/ 6713764 w 6713764"/>
                      <a:gd name="connsiteY21" fmla="*/ 5289804 h 5943600"/>
                      <a:gd name="connsiteX22" fmla="*/ 6713764 w 6713764"/>
                      <a:gd name="connsiteY22" fmla="*/ 5943600 h 5943600"/>
                      <a:gd name="connsiteX23" fmla="*/ 6154284 w 6713764"/>
                      <a:gd name="connsiteY23" fmla="*/ 5943600 h 5943600"/>
                      <a:gd name="connsiteX24" fmla="*/ 5594803 w 6713764"/>
                      <a:gd name="connsiteY24" fmla="*/ 5943600 h 5943600"/>
                      <a:gd name="connsiteX25" fmla="*/ 5236736 w 6713764"/>
                      <a:gd name="connsiteY25" fmla="*/ 5943600 h 5943600"/>
                      <a:gd name="connsiteX26" fmla="*/ 4878669 w 6713764"/>
                      <a:gd name="connsiteY26" fmla="*/ 5943600 h 5943600"/>
                      <a:gd name="connsiteX27" fmla="*/ 4184913 w 6713764"/>
                      <a:gd name="connsiteY27" fmla="*/ 5943600 h 5943600"/>
                      <a:gd name="connsiteX28" fmla="*/ 3759708 w 6713764"/>
                      <a:gd name="connsiteY28" fmla="*/ 5943600 h 5943600"/>
                      <a:gd name="connsiteX29" fmla="*/ 3334503 w 6713764"/>
                      <a:gd name="connsiteY29" fmla="*/ 5943600 h 5943600"/>
                      <a:gd name="connsiteX30" fmla="*/ 2775022 w 6713764"/>
                      <a:gd name="connsiteY30" fmla="*/ 5943600 h 5943600"/>
                      <a:gd name="connsiteX31" fmla="*/ 2349817 w 6713764"/>
                      <a:gd name="connsiteY31" fmla="*/ 5943600 h 5943600"/>
                      <a:gd name="connsiteX32" fmla="*/ 1924612 w 6713764"/>
                      <a:gd name="connsiteY32" fmla="*/ 5943600 h 5943600"/>
                      <a:gd name="connsiteX33" fmla="*/ 1230857 w 6713764"/>
                      <a:gd name="connsiteY33" fmla="*/ 5943600 h 5943600"/>
                      <a:gd name="connsiteX34" fmla="*/ 671376 w 6713764"/>
                      <a:gd name="connsiteY34" fmla="*/ 5943600 h 5943600"/>
                      <a:gd name="connsiteX35" fmla="*/ 0 w 6713764"/>
                      <a:gd name="connsiteY35" fmla="*/ 5943600 h 5943600"/>
                      <a:gd name="connsiteX36" fmla="*/ 0 w 6713764"/>
                      <a:gd name="connsiteY36" fmla="*/ 5468112 h 5943600"/>
                      <a:gd name="connsiteX37" fmla="*/ 0 w 6713764"/>
                      <a:gd name="connsiteY37" fmla="*/ 4933188 h 5943600"/>
                      <a:gd name="connsiteX38" fmla="*/ 0 w 6713764"/>
                      <a:gd name="connsiteY38" fmla="*/ 4279392 h 5943600"/>
                      <a:gd name="connsiteX39" fmla="*/ 0 w 6713764"/>
                      <a:gd name="connsiteY39" fmla="*/ 3685032 h 5943600"/>
                      <a:gd name="connsiteX40" fmla="*/ 0 w 6713764"/>
                      <a:gd name="connsiteY40" fmla="*/ 3090672 h 5943600"/>
                      <a:gd name="connsiteX41" fmla="*/ 0 w 6713764"/>
                      <a:gd name="connsiteY41" fmla="*/ 2377440 h 5943600"/>
                      <a:gd name="connsiteX42" fmla="*/ 0 w 6713764"/>
                      <a:gd name="connsiteY42" fmla="*/ 1723644 h 5943600"/>
                      <a:gd name="connsiteX43" fmla="*/ 0 w 6713764"/>
                      <a:gd name="connsiteY43" fmla="*/ 1129284 h 5943600"/>
                      <a:gd name="connsiteX44" fmla="*/ 0 w 6713764"/>
                      <a:gd name="connsiteY44" fmla="*/ 534924 h 5943600"/>
                      <a:gd name="connsiteX45" fmla="*/ 0 w 6713764"/>
                      <a:gd name="connsiteY45"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713764" h="5943600" fill="none" extrusionOk="0">
                        <a:moveTo>
                          <a:pt x="0" y="0"/>
                        </a:moveTo>
                        <a:cubicBezTo>
                          <a:pt x="237442" y="-22138"/>
                          <a:pt x="319866" y="7073"/>
                          <a:pt x="492343" y="0"/>
                        </a:cubicBezTo>
                        <a:cubicBezTo>
                          <a:pt x="664820" y="-7073"/>
                          <a:pt x="821294" y="16560"/>
                          <a:pt x="917548" y="0"/>
                        </a:cubicBezTo>
                        <a:cubicBezTo>
                          <a:pt x="1013803" y="-16560"/>
                          <a:pt x="1425009" y="62402"/>
                          <a:pt x="1611303" y="0"/>
                        </a:cubicBezTo>
                        <a:cubicBezTo>
                          <a:pt x="1797598" y="-62402"/>
                          <a:pt x="1860377" y="48234"/>
                          <a:pt x="2036508" y="0"/>
                        </a:cubicBezTo>
                        <a:cubicBezTo>
                          <a:pt x="2212640" y="-48234"/>
                          <a:pt x="2388470" y="20419"/>
                          <a:pt x="2528851" y="0"/>
                        </a:cubicBezTo>
                        <a:cubicBezTo>
                          <a:pt x="2669232" y="-20419"/>
                          <a:pt x="2886983" y="49451"/>
                          <a:pt x="3088331" y="0"/>
                        </a:cubicBezTo>
                        <a:cubicBezTo>
                          <a:pt x="3289679" y="-49451"/>
                          <a:pt x="3480522" y="22447"/>
                          <a:pt x="3714949" y="0"/>
                        </a:cubicBezTo>
                        <a:cubicBezTo>
                          <a:pt x="3949376" y="-22447"/>
                          <a:pt x="4092384" y="62181"/>
                          <a:pt x="4341567" y="0"/>
                        </a:cubicBezTo>
                        <a:cubicBezTo>
                          <a:pt x="4590750" y="-62181"/>
                          <a:pt x="4524567" y="21926"/>
                          <a:pt x="4699635" y="0"/>
                        </a:cubicBezTo>
                        <a:cubicBezTo>
                          <a:pt x="4874703" y="-21926"/>
                          <a:pt x="5040994" y="32486"/>
                          <a:pt x="5191977" y="0"/>
                        </a:cubicBezTo>
                        <a:cubicBezTo>
                          <a:pt x="5342960" y="-32486"/>
                          <a:pt x="5559235" y="8044"/>
                          <a:pt x="5818595" y="0"/>
                        </a:cubicBezTo>
                        <a:cubicBezTo>
                          <a:pt x="6077955" y="-8044"/>
                          <a:pt x="6488529" y="87332"/>
                          <a:pt x="6713764" y="0"/>
                        </a:cubicBezTo>
                        <a:cubicBezTo>
                          <a:pt x="6745136" y="232285"/>
                          <a:pt x="6689704" y="396852"/>
                          <a:pt x="6713764" y="713232"/>
                        </a:cubicBezTo>
                        <a:cubicBezTo>
                          <a:pt x="6737824" y="1029612"/>
                          <a:pt x="6676192" y="1178841"/>
                          <a:pt x="6713764" y="1426464"/>
                        </a:cubicBezTo>
                        <a:cubicBezTo>
                          <a:pt x="6751336" y="1674087"/>
                          <a:pt x="6673491" y="1657843"/>
                          <a:pt x="6713764" y="1842516"/>
                        </a:cubicBezTo>
                        <a:cubicBezTo>
                          <a:pt x="6754037" y="2027189"/>
                          <a:pt x="6645857" y="2149789"/>
                          <a:pt x="6713764" y="2436876"/>
                        </a:cubicBezTo>
                        <a:cubicBezTo>
                          <a:pt x="6781671" y="2723963"/>
                          <a:pt x="6689192" y="2881675"/>
                          <a:pt x="6713764" y="3031236"/>
                        </a:cubicBezTo>
                        <a:cubicBezTo>
                          <a:pt x="6738336" y="3180797"/>
                          <a:pt x="6700672" y="3452494"/>
                          <a:pt x="6713764" y="3685032"/>
                        </a:cubicBezTo>
                        <a:cubicBezTo>
                          <a:pt x="6726856" y="3917570"/>
                          <a:pt x="6668046" y="3985414"/>
                          <a:pt x="6713764" y="4101084"/>
                        </a:cubicBezTo>
                        <a:cubicBezTo>
                          <a:pt x="6759482" y="4216754"/>
                          <a:pt x="6636725" y="4509480"/>
                          <a:pt x="6713764" y="4754880"/>
                        </a:cubicBezTo>
                        <a:cubicBezTo>
                          <a:pt x="6790803" y="5000280"/>
                          <a:pt x="6693981" y="5054467"/>
                          <a:pt x="6713764" y="5289804"/>
                        </a:cubicBezTo>
                        <a:cubicBezTo>
                          <a:pt x="6733547" y="5525141"/>
                          <a:pt x="6665369" y="5689379"/>
                          <a:pt x="6713764" y="5943600"/>
                        </a:cubicBezTo>
                        <a:cubicBezTo>
                          <a:pt x="6491922" y="5984407"/>
                          <a:pt x="6343449" y="5893913"/>
                          <a:pt x="6154284" y="5943600"/>
                        </a:cubicBezTo>
                        <a:cubicBezTo>
                          <a:pt x="5965119" y="5993287"/>
                          <a:pt x="5864522" y="5895025"/>
                          <a:pt x="5594803" y="5943600"/>
                        </a:cubicBezTo>
                        <a:cubicBezTo>
                          <a:pt x="5325084" y="5992175"/>
                          <a:pt x="5308684" y="5919726"/>
                          <a:pt x="5236736" y="5943600"/>
                        </a:cubicBezTo>
                        <a:cubicBezTo>
                          <a:pt x="5164788" y="5967474"/>
                          <a:pt x="4964084" y="5904044"/>
                          <a:pt x="4878669" y="5943600"/>
                        </a:cubicBezTo>
                        <a:cubicBezTo>
                          <a:pt x="4793254" y="5983156"/>
                          <a:pt x="4369929" y="5872752"/>
                          <a:pt x="4184913" y="5943600"/>
                        </a:cubicBezTo>
                        <a:cubicBezTo>
                          <a:pt x="3999897" y="6014448"/>
                          <a:pt x="3948221" y="5915622"/>
                          <a:pt x="3759708" y="5943600"/>
                        </a:cubicBezTo>
                        <a:cubicBezTo>
                          <a:pt x="3571195" y="5971578"/>
                          <a:pt x="3451381" y="5913021"/>
                          <a:pt x="3334503" y="5943600"/>
                        </a:cubicBezTo>
                        <a:cubicBezTo>
                          <a:pt x="3217626" y="5974179"/>
                          <a:pt x="2956648" y="5898454"/>
                          <a:pt x="2775022" y="5943600"/>
                        </a:cubicBezTo>
                        <a:cubicBezTo>
                          <a:pt x="2593396" y="5988746"/>
                          <a:pt x="2518779" y="5902854"/>
                          <a:pt x="2349817" y="5943600"/>
                        </a:cubicBezTo>
                        <a:cubicBezTo>
                          <a:pt x="2180855" y="5984346"/>
                          <a:pt x="2115756" y="5930590"/>
                          <a:pt x="1924612" y="5943600"/>
                        </a:cubicBezTo>
                        <a:cubicBezTo>
                          <a:pt x="1733469" y="5956610"/>
                          <a:pt x="1479257" y="5879449"/>
                          <a:pt x="1230857" y="5943600"/>
                        </a:cubicBezTo>
                        <a:cubicBezTo>
                          <a:pt x="982457" y="6007751"/>
                          <a:pt x="851977" y="5893673"/>
                          <a:pt x="671376" y="5943600"/>
                        </a:cubicBezTo>
                        <a:cubicBezTo>
                          <a:pt x="490775" y="5993527"/>
                          <a:pt x="143446" y="5901102"/>
                          <a:pt x="0" y="5943600"/>
                        </a:cubicBezTo>
                        <a:cubicBezTo>
                          <a:pt x="-25736" y="5737204"/>
                          <a:pt x="14126" y="5610861"/>
                          <a:pt x="0" y="5468112"/>
                        </a:cubicBezTo>
                        <a:cubicBezTo>
                          <a:pt x="-14126" y="5325363"/>
                          <a:pt x="9094" y="5087473"/>
                          <a:pt x="0" y="4933188"/>
                        </a:cubicBezTo>
                        <a:cubicBezTo>
                          <a:pt x="-9094" y="4778903"/>
                          <a:pt x="46193" y="4479120"/>
                          <a:pt x="0" y="4279392"/>
                        </a:cubicBezTo>
                        <a:cubicBezTo>
                          <a:pt x="-46193" y="4079664"/>
                          <a:pt x="21181" y="3847194"/>
                          <a:pt x="0" y="3685032"/>
                        </a:cubicBezTo>
                        <a:cubicBezTo>
                          <a:pt x="-21181" y="3522870"/>
                          <a:pt x="15470" y="3213204"/>
                          <a:pt x="0" y="3090672"/>
                        </a:cubicBezTo>
                        <a:cubicBezTo>
                          <a:pt x="-15470" y="2968140"/>
                          <a:pt x="54218" y="2677950"/>
                          <a:pt x="0" y="2377440"/>
                        </a:cubicBezTo>
                        <a:cubicBezTo>
                          <a:pt x="-54218" y="2076930"/>
                          <a:pt x="17585" y="2016865"/>
                          <a:pt x="0" y="1723644"/>
                        </a:cubicBezTo>
                        <a:cubicBezTo>
                          <a:pt x="-17585" y="1430423"/>
                          <a:pt x="47044" y="1250968"/>
                          <a:pt x="0" y="1129284"/>
                        </a:cubicBezTo>
                        <a:cubicBezTo>
                          <a:pt x="-47044" y="1007600"/>
                          <a:pt x="52127" y="778399"/>
                          <a:pt x="0" y="534924"/>
                        </a:cubicBezTo>
                        <a:cubicBezTo>
                          <a:pt x="-52127" y="291449"/>
                          <a:pt x="5183" y="260428"/>
                          <a:pt x="0" y="0"/>
                        </a:cubicBezTo>
                        <a:close/>
                      </a:path>
                      <a:path w="6713764" h="5943600" stroke="0" extrusionOk="0">
                        <a:moveTo>
                          <a:pt x="0" y="0"/>
                        </a:moveTo>
                        <a:cubicBezTo>
                          <a:pt x="151592" y="-74477"/>
                          <a:pt x="516768" y="22273"/>
                          <a:pt x="693756" y="0"/>
                        </a:cubicBezTo>
                        <a:cubicBezTo>
                          <a:pt x="870744" y="-22273"/>
                          <a:pt x="986949" y="7586"/>
                          <a:pt x="1253236" y="0"/>
                        </a:cubicBezTo>
                        <a:cubicBezTo>
                          <a:pt x="1519523" y="-7586"/>
                          <a:pt x="1477711" y="7662"/>
                          <a:pt x="1678441" y="0"/>
                        </a:cubicBezTo>
                        <a:cubicBezTo>
                          <a:pt x="1879171" y="-7662"/>
                          <a:pt x="2071436" y="37017"/>
                          <a:pt x="2237921" y="0"/>
                        </a:cubicBezTo>
                        <a:cubicBezTo>
                          <a:pt x="2404406" y="-37017"/>
                          <a:pt x="2654678" y="82933"/>
                          <a:pt x="2931677" y="0"/>
                        </a:cubicBezTo>
                        <a:cubicBezTo>
                          <a:pt x="3208676" y="-82933"/>
                          <a:pt x="3204637" y="39490"/>
                          <a:pt x="3356882" y="0"/>
                        </a:cubicBezTo>
                        <a:cubicBezTo>
                          <a:pt x="3509127" y="-39490"/>
                          <a:pt x="3629816" y="34055"/>
                          <a:pt x="3714949" y="0"/>
                        </a:cubicBezTo>
                        <a:cubicBezTo>
                          <a:pt x="3800082" y="-34055"/>
                          <a:pt x="4082574" y="47338"/>
                          <a:pt x="4274430" y="0"/>
                        </a:cubicBezTo>
                        <a:cubicBezTo>
                          <a:pt x="4466286" y="-47338"/>
                          <a:pt x="4560626" y="889"/>
                          <a:pt x="4833910" y="0"/>
                        </a:cubicBezTo>
                        <a:cubicBezTo>
                          <a:pt x="5107194" y="-889"/>
                          <a:pt x="5274274" y="20506"/>
                          <a:pt x="5460528" y="0"/>
                        </a:cubicBezTo>
                        <a:cubicBezTo>
                          <a:pt x="5646782" y="-20506"/>
                          <a:pt x="5753345" y="13379"/>
                          <a:pt x="5952871" y="0"/>
                        </a:cubicBezTo>
                        <a:cubicBezTo>
                          <a:pt x="6152397" y="-13379"/>
                          <a:pt x="6429056" y="68846"/>
                          <a:pt x="6713764" y="0"/>
                        </a:cubicBezTo>
                        <a:cubicBezTo>
                          <a:pt x="6730849" y="218829"/>
                          <a:pt x="6694739" y="273770"/>
                          <a:pt x="6713764" y="475488"/>
                        </a:cubicBezTo>
                        <a:cubicBezTo>
                          <a:pt x="6732789" y="677206"/>
                          <a:pt x="6666769" y="871530"/>
                          <a:pt x="6713764" y="1010412"/>
                        </a:cubicBezTo>
                        <a:cubicBezTo>
                          <a:pt x="6760759" y="1149294"/>
                          <a:pt x="6711834" y="1261457"/>
                          <a:pt x="6713764" y="1485900"/>
                        </a:cubicBezTo>
                        <a:cubicBezTo>
                          <a:pt x="6715694" y="1710343"/>
                          <a:pt x="6655437" y="1791545"/>
                          <a:pt x="6713764" y="2080260"/>
                        </a:cubicBezTo>
                        <a:cubicBezTo>
                          <a:pt x="6772091" y="2368975"/>
                          <a:pt x="6708044" y="2473667"/>
                          <a:pt x="6713764" y="2615184"/>
                        </a:cubicBezTo>
                        <a:cubicBezTo>
                          <a:pt x="6719484" y="2756701"/>
                          <a:pt x="6629765" y="3009251"/>
                          <a:pt x="6713764" y="3328416"/>
                        </a:cubicBezTo>
                        <a:cubicBezTo>
                          <a:pt x="6797763" y="3647581"/>
                          <a:pt x="6690650" y="3603652"/>
                          <a:pt x="6713764" y="3863340"/>
                        </a:cubicBezTo>
                        <a:cubicBezTo>
                          <a:pt x="6736878" y="4123028"/>
                          <a:pt x="6673513" y="4233070"/>
                          <a:pt x="6713764" y="4338828"/>
                        </a:cubicBezTo>
                        <a:cubicBezTo>
                          <a:pt x="6754015" y="4444586"/>
                          <a:pt x="6695557" y="4672019"/>
                          <a:pt x="6713764" y="4873752"/>
                        </a:cubicBezTo>
                        <a:cubicBezTo>
                          <a:pt x="6731971" y="5075485"/>
                          <a:pt x="6629914" y="5673481"/>
                          <a:pt x="6713764" y="5943600"/>
                        </a:cubicBezTo>
                        <a:cubicBezTo>
                          <a:pt x="6487519" y="5956027"/>
                          <a:pt x="6242991" y="5936369"/>
                          <a:pt x="6087146" y="5943600"/>
                        </a:cubicBezTo>
                        <a:cubicBezTo>
                          <a:pt x="5931301" y="5950831"/>
                          <a:pt x="5704752" y="5897552"/>
                          <a:pt x="5527666" y="5943600"/>
                        </a:cubicBezTo>
                        <a:cubicBezTo>
                          <a:pt x="5350580" y="5989648"/>
                          <a:pt x="5066160" y="5875313"/>
                          <a:pt x="4901048" y="5943600"/>
                        </a:cubicBezTo>
                        <a:cubicBezTo>
                          <a:pt x="4735936" y="6011887"/>
                          <a:pt x="4360911" y="5881153"/>
                          <a:pt x="4207292" y="5943600"/>
                        </a:cubicBezTo>
                        <a:cubicBezTo>
                          <a:pt x="4053673" y="6006047"/>
                          <a:pt x="4006364" y="5937919"/>
                          <a:pt x="3849225" y="5943600"/>
                        </a:cubicBezTo>
                        <a:cubicBezTo>
                          <a:pt x="3692086" y="5949281"/>
                          <a:pt x="3580443" y="5907868"/>
                          <a:pt x="3491157" y="5943600"/>
                        </a:cubicBezTo>
                        <a:cubicBezTo>
                          <a:pt x="3401871" y="5979332"/>
                          <a:pt x="3101312" y="5902336"/>
                          <a:pt x="2998815" y="5943600"/>
                        </a:cubicBezTo>
                        <a:cubicBezTo>
                          <a:pt x="2896318" y="5984864"/>
                          <a:pt x="2601720" y="5877414"/>
                          <a:pt x="2439334" y="5943600"/>
                        </a:cubicBezTo>
                        <a:cubicBezTo>
                          <a:pt x="2276948" y="6009786"/>
                          <a:pt x="2114540" y="5937812"/>
                          <a:pt x="1946992" y="5943600"/>
                        </a:cubicBezTo>
                        <a:cubicBezTo>
                          <a:pt x="1779444" y="5949388"/>
                          <a:pt x="1580964" y="5871691"/>
                          <a:pt x="1320374" y="5943600"/>
                        </a:cubicBezTo>
                        <a:cubicBezTo>
                          <a:pt x="1059784" y="6015509"/>
                          <a:pt x="958207" y="5922702"/>
                          <a:pt x="626618" y="5943600"/>
                        </a:cubicBezTo>
                        <a:cubicBezTo>
                          <a:pt x="295029" y="5964498"/>
                          <a:pt x="151964" y="5928356"/>
                          <a:pt x="0" y="5943600"/>
                        </a:cubicBezTo>
                        <a:cubicBezTo>
                          <a:pt x="-506" y="5766831"/>
                          <a:pt x="1026" y="5666646"/>
                          <a:pt x="0" y="5408676"/>
                        </a:cubicBezTo>
                        <a:cubicBezTo>
                          <a:pt x="-1026" y="5150706"/>
                          <a:pt x="48192" y="4967111"/>
                          <a:pt x="0" y="4814316"/>
                        </a:cubicBezTo>
                        <a:cubicBezTo>
                          <a:pt x="-48192" y="4661521"/>
                          <a:pt x="5923" y="4294736"/>
                          <a:pt x="0" y="4101084"/>
                        </a:cubicBezTo>
                        <a:cubicBezTo>
                          <a:pt x="-5923" y="3907432"/>
                          <a:pt x="6415" y="3569208"/>
                          <a:pt x="0" y="3387852"/>
                        </a:cubicBezTo>
                        <a:cubicBezTo>
                          <a:pt x="-6415" y="3206496"/>
                          <a:pt x="49318" y="3058199"/>
                          <a:pt x="0" y="2971800"/>
                        </a:cubicBezTo>
                        <a:cubicBezTo>
                          <a:pt x="-49318" y="2885401"/>
                          <a:pt x="48459" y="2678116"/>
                          <a:pt x="0" y="2555748"/>
                        </a:cubicBezTo>
                        <a:cubicBezTo>
                          <a:pt x="-48459" y="2433380"/>
                          <a:pt x="18606" y="2309773"/>
                          <a:pt x="0" y="2139696"/>
                        </a:cubicBezTo>
                        <a:cubicBezTo>
                          <a:pt x="-18606" y="1969619"/>
                          <a:pt x="25443" y="1692652"/>
                          <a:pt x="0" y="1485900"/>
                        </a:cubicBezTo>
                        <a:cubicBezTo>
                          <a:pt x="-25443" y="1279148"/>
                          <a:pt x="42933" y="1198829"/>
                          <a:pt x="0" y="1069848"/>
                        </a:cubicBezTo>
                        <a:cubicBezTo>
                          <a:pt x="-42933" y="940867"/>
                          <a:pt x="36652" y="740008"/>
                          <a:pt x="0" y="653796"/>
                        </a:cubicBezTo>
                        <a:cubicBezTo>
                          <a:pt x="-36652" y="567584"/>
                          <a:pt x="732" y="2175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4000" b="1">
                <a:solidFill>
                  <a:schemeClr val="tx1"/>
                </a:solidFill>
              </a:rPr>
              <a:t>Confirmatory Data Analysis</a:t>
            </a:r>
          </a:p>
          <a:p>
            <a:r>
              <a:rPr lang="en-GB" sz="2000" b="1">
                <a:solidFill>
                  <a:schemeClr val="tx1"/>
                </a:solidFill>
              </a:rPr>
              <a:t>From our secondary research, we have identified key issues that our dashboard users could be facing. We summarised them into 3 hypothesis that we will be testing:</a:t>
            </a:r>
          </a:p>
          <a:p>
            <a:pPr marL="457200" indent="-457200">
              <a:buFont typeface="+mj-lt"/>
              <a:buAutoNum type="arabicPeriod"/>
            </a:pPr>
            <a:r>
              <a:rPr lang="en-GB" sz="2000" b="1">
                <a:solidFill>
                  <a:schemeClr val="tx1"/>
                </a:solidFill>
              </a:rPr>
              <a:t>Are Landed Properties more expensive than Condominiums?</a:t>
            </a:r>
          </a:p>
          <a:p>
            <a:pPr marL="457200" indent="-457200">
              <a:buFont typeface="+mj-lt"/>
              <a:buAutoNum type="arabicPeriod"/>
            </a:pPr>
            <a:r>
              <a:rPr lang="en-GB" sz="2000" b="1">
                <a:solidFill>
                  <a:schemeClr val="tx1"/>
                </a:solidFill>
              </a:rPr>
              <a:t>Are Prices of Free-hold properties different from Lease-Hold properties?</a:t>
            </a:r>
          </a:p>
          <a:p>
            <a:pPr marL="457200" indent="-457200">
              <a:buFont typeface="+mj-lt"/>
              <a:buAutoNum type="arabicPeriod"/>
            </a:pPr>
            <a:r>
              <a:rPr lang="en-GB" sz="2000" b="1">
                <a:solidFill>
                  <a:schemeClr val="tx1"/>
                </a:solidFill>
              </a:rPr>
              <a:t>Is there a correlation between Floor and Prices?</a:t>
            </a:r>
          </a:p>
          <a:p>
            <a:pPr marL="457200" indent="-457200">
              <a:buFont typeface="+mj-lt"/>
              <a:buAutoNum type="arabicPeriod"/>
            </a:pPr>
            <a:endParaRPr lang="en-GB" sz="2000" b="1">
              <a:solidFill>
                <a:schemeClr val="tx1"/>
              </a:solidFill>
            </a:endParaRPr>
          </a:p>
          <a:p>
            <a:r>
              <a:rPr lang="en-GB" sz="2000" b="1">
                <a:solidFill>
                  <a:schemeClr val="tx1"/>
                </a:solidFill>
              </a:rPr>
              <a:t>We used </a:t>
            </a:r>
            <a:r>
              <a:rPr lang="en-GB" sz="2000" b="1" err="1">
                <a:solidFill>
                  <a:schemeClr val="tx1"/>
                </a:solidFill>
              </a:rPr>
              <a:t>ggplot</a:t>
            </a:r>
            <a:r>
              <a:rPr lang="en-GB" sz="2000" b="1">
                <a:solidFill>
                  <a:schemeClr val="tx1"/>
                </a:solidFill>
              </a:rPr>
              <a:t> to plot out a boxplot diagram containing the ‘Price Per Square Foot’ value of the property types. We notice a difference in the mean values or both “Freehold vs Leasehold” and “Landed vs Condo”. </a:t>
            </a:r>
          </a:p>
          <a:p>
            <a:r>
              <a:rPr lang="en-GB" sz="2000" b="1">
                <a:solidFill>
                  <a:schemeClr val="tx1"/>
                </a:solidFill>
              </a:rPr>
              <a:t>We then performed a t-test using both Wilcoxon and two sample means at 0.95 significance level. Given that p-value is less than 0.05, we reject the null hypothesis that there are no differences in prices. We then used a scatterplot to identify a weak positive correlation between the number of floors and prices.</a:t>
            </a:r>
          </a:p>
        </p:txBody>
      </p:sp>
      <p:sp>
        <p:nvSpPr>
          <p:cNvPr id="55" name="Rectangle 54">
            <a:extLst>
              <a:ext uri="{FF2B5EF4-FFF2-40B4-BE49-F238E27FC236}">
                <a16:creationId xmlns:a16="http://schemas.microsoft.com/office/drawing/2014/main" id="{F59E6C2E-FABC-487E-9F62-462CA810D212}"/>
              </a:ext>
            </a:extLst>
          </p:cNvPr>
          <p:cNvSpPr/>
          <p:nvPr/>
        </p:nvSpPr>
        <p:spPr>
          <a:xfrm>
            <a:off x="11434198" y="23105157"/>
            <a:ext cx="9549375" cy="5436679"/>
          </a:xfrm>
          <a:prstGeom prst="rect">
            <a:avLst/>
          </a:prstGeom>
          <a:solidFill>
            <a:srgbClr val="F1A069"/>
          </a:solidFill>
          <a:ln>
            <a:solidFill>
              <a:schemeClr val="bg1"/>
            </a:solidFill>
            <a:prstDash val="dash"/>
            <a:extLst>
              <a:ext uri="{C807C97D-BFC1-408E-A445-0C87EB9F89A2}">
                <ask:lineSketchStyleProps xmlns:ask="http://schemas.microsoft.com/office/drawing/2018/sketchyshapes" sd="981765707">
                  <a:custGeom>
                    <a:avLst/>
                    <a:gdLst>
                      <a:gd name="connsiteX0" fmla="*/ 0 w 6713764"/>
                      <a:gd name="connsiteY0" fmla="*/ 0 h 5943600"/>
                      <a:gd name="connsiteX1" fmla="*/ 492343 w 6713764"/>
                      <a:gd name="connsiteY1" fmla="*/ 0 h 5943600"/>
                      <a:gd name="connsiteX2" fmla="*/ 917548 w 6713764"/>
                      <a:gd name="connsiteY2" fmla="*/ 0 h 5943600"/>
                      <a:gd name="connsiteX3" fmla="*/ 1611303 w 6713764"/>
                      <a:gd name="connsiteY3" fmla="*/ 0 h 5943600"/>
                      <a:gd name="connsiteX4" fmla="*/ 2036508 w 6713764"/>
                      <a:gd name="connsiteY4" fmla="*/ 0 h 5943600"/>
                      <a:gd name="connsiteX5" fmla="*/ 2528851 w 6713764"/>
                      <a:gd name="connsiteY5" fmla="*/ 0 h 5943600"/>
                      <a:gd name="connsiteX6" fmla="*/ 3088331 w 6713764"/>
                      <a:gd name="connsiteY6" fmla="*/ 0 h 5943600"/>
                      <a:gd name="connsiteX7" fmla="*/ 3714949 w 6713764"/>
                      <a:gd name="connsiteY7" fmla="*/ 0 h 5943600"/>
                      <a:gd name="connsiteX8" fmla="*/ 4341567 w 6713764"/>
                      <a:gd name="connsiteY8" fmla="*/ 0 h 5943600"/>
                      <a:gd name="connsiteX9" fmla="*/ 4699635 w 6713764"/>
                      <a:gd name="connsiteY9" fmla="*/ 0 h 5943600"/>
                      <a:gd name="connsiteX10" fmla="*/ 5191977 w 6713764"/>
                      <a:gd name="connsiteY10" fmla="*/ 0 h 5943600"/>
                      <a:gd name="connsiteX11" fmla="*/ 5818595 w 6713764"/>
                      <a:gd name="connsiteY11" fmla="*/ 0 h 5943600"/>
                      <a:gd name="connsiteX12" fmla="*/ 6713764 w 6713764"/>
                      <a:gd name="connsiteY12" fmla="*/ 0 h 5943600"/>
                      <a:gd name="connsiteX13" fmla="*/ 6713764 w 6713764"/>
                      <a:gd name="connsiteY13" fmla="*/ 713232 h 5943600"/>
                      <a:gd name="connsiteX14" fmla="*/ 6713764 w 6713764"/>
                      <a:gd name="connsiteY14" fmla="*/ 1426464 h 5943600"/>
                      <a:gd name="connsiteX15" fmla="*/ 6713764 w 6713764"/>
                      <a:gd name="connsiteY15" fmla="*/ 1842516 h 5943600"/>
                      <a:gd name="connsiteX16" fmla="*/ 6713764 w 6713764"/>
                      <a:gd name="connsiteY16" fmla="*/ 2436876 h 5943600"/>
                      <a:gd name="connsiteX17" fmla="*/ 6713764 w 6713764"/>
                      <a:gd name="connsiteY17" fmla="*/ 3031236 h 5943600"/>
                      <a:gd name="connsiteX18" fmla="*/ 6713764 w 6713764"/>
                      <a:gd name="connsiteY18" fmla="*/ 3685032 h 5943600"/>
                      <a:gd name="connsiteX19" fmla="*/ 6713764 w 6713764"/>
                      <a:gd name="connsiteY19" fmla="*/ 4101084 h 5943600"/>
                      <a:gd name="connsiteX20" fmla="*/ 6713764 w 6713764"/>
                      <a:gd name="connsiteY20" fmla="*/ 4754880 h 5943600"/>
                      <a:gd name="connsiteX21" fmla="*/ 6713764 w 6713764"/>
                      <a:gd name="connsiteY21" fmla="*/ 5289804 h 5943600"/>
                      <a:gd name="connsiteX22" fmla="*/ 6713764 w 6713764"/>
                      <a:gd name="connsiteY22" fmla="*/ 5943600 h 5943600"/>
                      <a:gd name="connsiteX23" fmla="*/ 6154284 w 6713764"/>
                      <a:gd name="connsiteY23" fmla="*/ 5943600 h 5943600"/>
                      <a:gd name="connsiteX24" fmla="*/ 5594803 w 6713764"/>
                      <a:gd name="connsiteY24" fmla="*/ 5943600 h 5943600"/>
                      <a:gd name="connsiteX25" fmla="*/ 5236736 w 6713764"/>
                      <a:gd name="connsiteY25" fmla="*/ 5943600 h 5943600"/>
                      <a:gd name="connsiteX26" fmla="*/ 4878669 w 6713764"/>
                      <a:gd name="connsiteY26" fmla="*/ 5943600 h 5943600"/>
                      <a:gd name="connsiteX27" fmla="*/ 4184913 w 6713764"/>
                      <a:gd name="connsiteY27" fmla="*/ 5943600 h 5943600"/>
                      <a:gd name="connsiteX28" fmla="*/ 3759708 w 6713764"/>
                      <a:gd name="connsiteY28" fmla="*/ 5943600 h 5943600"/>
                      <a:gd name="connsiteX29" fmla="*/ 3334503 w 6713764"/>
                      <a:gd name="connsiteY29" fmla="*/ 5943600 h 5943600"/>
                      <a:gd name="connsiteX30" fmla="*/ 2775022 w 6713764"/>
                      <a:gd name="connsiteY30" fmla="*/ 5943600 h 5943600"/>
                      <a:gd name="connsiteX31" fmla="*/ 2349817 w 6713764"/>
                      <a:gd name="connsiteY31" fmla="*/ 5943600 h 5943600"/>
                      <a:gd name="connsiteX32" fmla="*/ 1924612 w 6713764"/>
                      <a:gd name="connsiteY32" fmla="*/ 5943600 h 5943600"/>
                      <a:gd name="connsiteX33" fmla="*/ 1230857 w 6713764"/>
                      <a:gd name="connsiteY33" fmla="*/ 5943600 h 5943600"/>
                      <a:gd name="connsiteX34" fmla="*/ 671376 w 6713764"/>
                      <a:gd name="connsiteY34" fmla="*/ 5943600 h 5943600"/>
                      <a:gd name="connsiteX35" fmla="*/ 0 w 6713764"/>
                      <a:gd name="connsiteY35" fmla="*/ 5943600 h 5943600"/>
                      <a:gd name="connsiteX36" fmla="*/ 0 w 6713764"/>
                      <a:gd name="connsiteY36" fmla="*/ 5468112 h 5943600"/>
                      <a:gd name="connsiteX37" fmla="*/ 0 w 6713764"/>
                      <a:gd name="connsiteY37" fmla="*/ 4933188 h 5943600"/>
                      <a:gd name="connsiteX38" fmla="*/ 0 w 6713764"/>
                      <a:gd name="connsiteY38" fmla="*/ 4279392 h 5943600"/>
                      <a:gd name="connsiteX39" fmla="*/ 0 w 6713764"/>
                      <a:gd name="connsiteY39" fmla="*/ 3685032 h 5943600"/>
                      <a:gd name="connsiteX40" fmla="*/ 0 w 6713764"/>
                      <a:gd name="connsiteY40" fmla="*/ 3090672 h 5943600"/>
                      <a:gd name="connsiteX41" fmla="*/ 0 w 6713764"/>
                      <a:gd name="connsiteY41" fmla="*/ 2377440 h 5943600"/>
                      <a:gd name="connsiteX42" fmla="*/ 0 w 6713764"/>
                      <a:gd name="connsiteY42" fmla="*/ 1723644 h 5943600"/>
                      <a:gd name="connsiteX43" fmla="*/ 0 w 6713764"/>
                      <a:gd name="connsiteY43" fmla="*/ 1129284 h 5943600"/>
                      <a:gd name="connsiteX44" fmla="*/ 0 w 6713764"/>
                      <a:gd name="connsiteY44" fmla="*/ 534924 h 5943600"/>
                      <a:gd name="connsiteX45" fmla="*/ 0 w 6713764"/>
                      <a:gd name="connsiteY45"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713764" h="5943600" fill="none" extrusionOk="0">
                        <a:moveTo>
                          <a:pt x="0" y="0"/>
                        </a:moveTo>
                        <a:cubicBezTo>
                          <a:pt x="237442" y="-22138"/>
                          <a:pt x="319866" y="7073"/>
                          <a:pt x="492343" y="0"/>
                        </a:cubicBezTo>
                        <a:cubicBezTo>
                          <a:pt x="664820" y="-7073"/>
                          <a:pt x="821294" y="16560"/>
                          <a:pt x="917548" y="0"/>
                        </a:cubicBezTo>
                        <a:cubicBezTo>
                          <a:pt x="1013803" y="-16560"/>
                          <a:pt x="1425009" y="62402"/>
                          <a:pt x="1611303" y="0"/>
                        </a:cubicBezTo>
                        <a:cubicBezTo>
                          <a:pt x="1797598" y="-62402"/>
                          <a:pt x="1860377" y="48234"/>
                          <a:pt x="2036508" y="0"/>
                        </a:cubicBezTo>
                        <a:cubicBezTo>
                          <a:pt x="2212640" y="-48234"/>
                          <a:pt x="2388470" y="20419"/>
                          <a:pt x="2528851" y="0"/>
                        </a:cubicBezTo>
                        <a:cubicBezTo>
                          <a:pt x="2669232" y="-20419"/>
                          <a:pt x="2886983" y="49451"/>
                          <a:pt x="3088331" y="0"/>
                        </a:cubicBezTo>
                        <a:cubicBezTo>
                          <a:pt x="3289679" y="-49451"/>
                          <a:pt x="3480522" y="22447"/>
                          <a:pt x="3714949" y="0"/>
                        </a:cubicBezTo>
                        <a:cubicBezTo>
                          <a:pt x="3949376" y="-22447"/>
                          <a:pt x="4092384" y="62181"/>
                          <a:pt x="4341567" y="0"/>
                        </a:cubicBezTo>
                        <a:cubicBezTo>
                          <a:pt x="4590750" y="-62181"/>
                          <a:pt x="4524567" y="21926"/>
                          <a:pt x="4699635" y="0"/>
                        </a:cubicBezTo>
                        <a:cubicBezTo>
                          <a:pt x="4874703" y="-21926"/>
                          <a:pt x="5040994" y="32486"/>
                          <a:pt x="5191977" y="0"/>
                        </a:cubicBezTo>
                        <a:cubicBezTo>
                          <a:pt x="5342960" y="-32486"/>
                          <a:pt x="5559235" y="8044"/>
                          <a:pt x="5818595" y="0"/>
                        </a:cubicBezTo>
                        <a:cubicBezTo>
                          <a:pt x="6077955" y="-8044"/>
                          <a:pt x="6488529" y="87332"/>
                          <a:pt x="6713764" y="0"/>
                        </a:cubicBezTo>
                        <a:cubicBezTo>
                          <a:pt x="6745136" y="232285"/>
                          <a:pt x="6689704" y="396852"/>
                          <a:pt x="6713764" y="713232"/>
                        </a:cubicBezTo>
                        <a:cubicBezTo>
                          <a:pt x="6737824" y="1029612"/>
                          <a:pt x="6676192" y="1178841"/>
                          <a:pt x="6713764" y="1426464"/>
                        </a:cubicBezTo>
                        <a:cubicBezTo>
                          <a:pt x="6751336" y="1674087"/>
                          <a:pt x="6673491" y="1657843"/>
                          <a:pt x="6713764" y="1842516"/>
                        </a:cubicBezTo>
                        <a:cubicBezTo>
                          <a:pt x="6754037" y="2027189"/>
                          <a:pt x="6645857" y="2149789"/>
                          <a:pt x="6713764" y="2436876"/>
                        </a:cubicBezTo>
                        <a:cubicBezTo>
                          <a:pt x="6781671" y="2723963"/>
                          <a:pt x="6689192" y="2881675"/>
                          <a:pt x="6713764" y="3031236"/>
                        </a:cubicBezTo>
                        <a:cubicBezTo>
                          <a:pt x="6738336" y="3180797"/>
                          <a:pt x="6700672" y="3452494"/>
                          <a:pt x="6713764" y="3685032"/>
                        </a:cubicBezTo>
                        <a:cubicBezTo>
                          <a:pt x="6726856" y="3917570"/>
                          <a:pt x="6668046" y="3985414"/>
                          <a:pt x="6713764" y="4101084"/>
                        </a:cubicBezTo>
                        <a:cubicBezTo>
                          <a:pt x="6759482" y="4216754"/>
                          <a:pt x="6636725" y="4509480"/>
                          <a:pt x="6713764" y="4754880"/>
                        </a:cubicBezTo>
                        <a:cubicBezTo>
                          <a:pt x="6790803" y="5000280"/>
                          <a:pt x="6693981" y="5054467"/>
                          <a:pt x="6713764" y="5289804"/>
                        </a:cubicBezTo>
                        <a:cubicBezTo>
                          <a:pt x="6733547" y="5525141"/>
                          <a:pt x="6665369" y="5689379"/>
                          <a:pt x="6713764" y="5943600"/>
                        </a:cubicBezTo>
                        <a:cubicBezTo>
                          <a:pt x="6491922" y="5984407"/>
                          <a:pt x="6343449" y="5893913"/>
                          <a:pt x="6154284" y="5943600"/>
                        </a:cubicBezTo>
                        <a:cubicBezTo>
                          <a:pt x="5965119" y="5993287"/>
                          <a:pt x="5864522" y="5895025"/>
                          <a:pt x="5594803" y="5943600"/>
                        </a:cubicBezTo>
                        <a:cubicBezTo>
                          <a:pt x="5325084" y="5992175"/>
                          <a:pt x="5308684" y="5919726"/>
                          <a:pt x="5236736" y="5943600"/>
                        </a:cubicBezTo>
                        <a:cubicBezTo>
                          <a:pt x="5164788" y="5967474"/>
                          <a:pt x="4964084" y="5904044"/>
                          <a:pt x="4878669" y="5943600"/>
                        </a:cubicBezTo>
                        <a:cubicBezTo>
                          <a:pt x="4793254" y="5983156"/>
                          <a:pt x="4369929" y="5872752"/>
                          <a:pt x="4184913" y="5943600"/>
                        </a:cubicBezTo>
                        <a:cubicBezTo>
                          <a:pt x="3999897" y="6014448"/>
                          <a:pt x="3948221" y="5915622"/>
                          <a:pt x="3759708" y="5943600"/>
                        </a:cubicBezTo>
                        <a:cubicBezTo>
                          <a:pt x="3571195" y="5971578"/>
                          <a:pt x="3451381" y="5913021"/>
                          <a:pt x="3334503" y="5943600"/>
                        </a:cubicBezTo>
                        <a:cubicBezTo>
                          <a:pt x="3217626" y="5974179"/>
                          <a:pt x="2956648" y="5898454"/>
                          <a:pt x="2775022" y="5943600"/>
                        </a:cubicBezTo>
                        <a:cubicBezTo>
                          <a:pt x="2593396" y="5988746"/>
                          <a:pt x="2518779" y="5902854"/>
                          <a:pt x="2349817" y="5943600"/>
                        </a:cubicBezTo>
                        <a:cubicBezTo>
                          <a:pt x="2180855" y="5984346"/>
                          <a:pt x="2115756" y="5930590"/>
                          <a:pt x="1924612" y="5943600"/>
                        </a:cubicBezTo>
                        <a:cubicBezTo>
                          <a:pt x="1733469" y="5956610"/>
                          <a:pt x="1479257" y="5879449"/>
                          <a:pt x="1230857" y="5943600"/>
                        </a:cubicBezTo>
                        <a:cubicBezTo>
                          <a:pt x="982457" y="6007751"/>
                          <a:pt x="851977" y="5893673"/>
                          <a:pt x="671376" y="5943600"/>
                        </a:cubicBezTo>
                        <a:cubicBezTo>
                          <a:pt x="490775" y="5993527"/>
                          <a:pt x="143446" y="5901102"/>
                          <a:pt x="0" y="5943600"/>
                        </a:cubicBezTo>
                        <a:cubicBezTo>
                          <a:pt x="-25736" y="5737204"/>
                          <a:pt x="14126" y="5610861"/>
                          <a:pt x="0" y="5468112"/>
                        </a:cubicBezTo>
                        <a:cubicBezTo>
                          <a:pt x="-14126" y="5325363"/>
                          <a:pt x="9094" y="5087473"/>
                          <a:pt x="0" y="4933188"/>
                        </a:cubicBezTo>
                        <a:cubicBezTo>
                          <a:pt x="-9094" y="4778903"/>
                          <a:pt x="46193" y="4479120"/>
                          <a:pt x="0" y="4279392"/>
                        </a:cubicBezTo>
                        <a:cubicBezTo>
                          <a:pt x="-46193" y="4079664"/>
                          <a:pt x="21181" y="3847194"/>
                          <a:pt x="0" y="3685032"/>
                        </a:cubicBezTo>
                        <a:cubicBezTo>
                          <a:pt x="-21181" y="3522870"/>
                          <a:pt x="15470" y="3213204"/>
                          <a:pt x="0" y="3090672"/>
                        </a:cubicBezTo>
                        <a:cubicBezTo>
                          <a:pt x="-15470" y="2968140"/>
                          <a:pt x="54218" y="2677950"/>
                          <a:pt x="0" y="2377440"/>
                        </a:cubicBezTo>
                        <a:cubicBezTo>
                          <a:pt x="-54218" y="2076930"/>
                          <a:pt x="17585" y="2016865"/>
                          <a:pt x="0" y="1723644"/>
                        </a:cubicBezTo>
                        <a:cubicBezTo>
                          <a:pt x="-17585" y="1430423"/>
                          <a:pt x="47044" y="1250968"/>
                          <a:pt x="0" y="1129284"/>
                        </a:cubicBezTo>
                        <a:cubicBezTo>
                          <a:pt x="-47044" y="1007600"/>
                          <a:pt x="52127" y="778399"/>
                          <a:pt x="0" y="534924"/>
                        </a:cubicBezTo>
                        <a:cubicBezTo>
                          <a:pt x="-52127" y="291449"/>
                          <a:pt x="5183" y="260428"/>
                          <a:pt x="0" y="0"/>
                        </a:cubicBezTo>
                        <a:close/>
                      </a:path>
                      <a:path w="6713764" h="5943600" stroke="0" extrusionOk="0">
                        <a:moveTo>
                          <a:pt x="0" y="0"/>
                        </a:moveTo>
                        <a:cubicBezTo>
                          <a:pt x="151592" y="-74477"/>
                          <a:pt x="516768" y="22273"/>
                          <a:pt x="693756" y="0"/>
                        </a:cubicBezTo>
                        <a:cubicBezTo>
                          <a:pt x="870744" y="-22273"/>
                          <a:pt x="986949" y="7586"/>
                          <a:pt x="1253236" y="0"/>
                        </a:cubicBezTo>
                        <a:cubicBezTo>
                          <a:pt x="1519523" y="-7586"/>
                          <a:pt x="1477711" y="7662"/>
                          <a:pt x="1678441" y="0"/>
                        </a:cubicBezTo>
                        <a:cubicBezTo>
                          <a:pt x="1879171" y="-7662"/>
                          <a:pt x="2071436" y="37017"/>
                          <a:pt x="2237921" y="0"/>
                        </a:cubicBezTo>
                        <a:cubicBezTo>
                          <a:pt x="2404406" y="-37017"/>
                          <a:pt x="2654678" y="82933"/>
                          <a:pt x="2931677" y="0"/>
                        </a:cubicBezTo>
                        <a:cubicBezTo>
                          <a:pt x="3208676" y="-82933"/>
                          <a:pt x="3204637" y="39490"/>
                          <a:pt x="3356882" y="0"/>
                        </a:cubicBezTo>
                        <a:cubicBezTo>
                          <a:pt x="3509127" y="-39490"/>
                          <a:pt x="3629816" y="34055"/>
                          <a:pt x="3714949" y="0"/>
                        </a:cubicBezTo>
                        <a:cubicBezTo>
                          <a:pt x="3800082" y="-34055"/>
                          <a:pt x="4082574" y="47338"/>
                          <a:pt x="4274430" y="0"/>
                        </a:cubicBezTo>
                        <a:cubicBezTo>
                          <a:pt x="4466286" y="-47338"/>
                          <a:pt x="4560626" y="889"/>
                          <a:pt x="4833910" y="0"/>
                        </a:cubicBezTo>
                        <a:cubicBezTo>
                          <a:pt x="5107194" y="-889"/>
                          <a:pt x="5274274" y="20506"/>
                          <a:pt x="5460528" y="0"/>
                        </a:cubicBezTo>
                        <a:cubicBezTo>
                          <a:pt x="5646782" y="-20506"/>
                          <a:pt x="5753345" y="13379"/>
                          <a:pt x="5952871" y="0"/>
                        </a:cubicBezTo>
                        <a:cubicBezTo>
                          <a:pt x="6152397" y="-13379"/>
                          <a:pt x="6429056" y="68846"/>
                          <a:pt x="6713764" y="0"/>
                        </a:cubicBezTo>
                        <a:cubicBezTo>
                          <a:pt x="6730849" y="218829"/>
                          <a:pt x="6694739" y="273770"/>
                          <a:pt x="6713764" y="475488"/>
                        </a:cubicBezTo>
                        <a:cubicBezTo>
                          <a:pt x="6732789" y="677206"/>
                          <a:pt x="6666769" y="871530"/>
                          <a:pt x="6713764" y="1010412"/>
                        </a:cubicBezTo>
                        <a:cubicBezTo>
                          <a:pt x="6760759" y="1149294"/>
                          <a:pt x="6711834" y="1261457"/>
                          <a:pt x="6713764" y="1485900"/>
                        </a:cubicBezTo>
                        <a:cubicBezTo>
                          <a:pt x="6715694" y="1710343"/>
                          <a:pt x="6655437" y="1791545"/>
                          <a:pt x="6713764" y="2080260"/>
                        </a:cubicBezTo>
                        <a:cubicBezTo>
                          <a:pt x="6772091" y="2368975"/>
                          <a:pt x="6708044" y="2473667"/>
                          <a:pt x="6713764" y="2615184"/>
                        </a:cubicBezTo>
                        <a:cubicBezTo>
                          <a:pt x="6719484" y="2756701"/>
                          <a:pt x="6629765" y="3009251"/>
                          <a:pt x="6713764" y="3328416"/>
                        </a:cubicBezTo>
                        <a:cubicBezTo>
                          <a:pt x="6797763" y="3647581"/>
                          <a:pt x="6690650" y="3603652"/>
                          <a:pt x="6713764" y="3863340"/>
                        </a:cubicBezTo>
                        <a:cubicBezTo>
                          <a:pt x="6736878" y="4123028"/>
                          <a:pt x="6673513" y="4233070"/>
                          <a:pt x="6713764" y="4338828"/>
                        </a:cubicBezTo>
                        <a:cubicBezTo>
                          <a:pt x="6754015" y="4444586"/>
                          <a:pt x="6695557" y="4672019"/>
                          <a:pt x="6713764" y="4873752"/>
                        </a:cubicBezTo>
                        <a:cubicBezTo>
                          <a:pt x="6731971" y="5075485"/>
                          <a:pt x="6629914" y="5673481"/>
                          <a:pt x="6713764" y="5943600"/>
                        </a:cubicBezTo>
                        <a:cubicBezTo>
                          <a:pt x="6487519" y="5956027"/>
                          <a:pt x="6242991" y="5936369"/>
                          <a:pt x="6087146" y="5943600"/>
                        </a:cubicBezTo>
                        <a:cubicBezTo>
                          <a:pt x="5931301" y="5950831"/>
                          <a:pt x="5704752" y="5897552"/>
                          <a:pt x="5527666" y="5943600"/>
                        </a:cubicBezTo>
                        <a:cubicBezTo>
                          <a:pt x="5350580" y="5989648"/>
                          <a:pt x="5066160" y="5875313"/>
                          <a:pt x="4901048" y="5943600"/>
                        </a:cubicBezTo>
                        <a:cubicBezTo>
                          <a:pt x="4735936" y="6011887"/>
                          <a:pt x="4360911" y="5881153"/>
                          <a:pt x="4207292" y="5943600"/>
                        </a:cubicBezTo>
                        <a:cubicBezTo>
                          <a:pt x="4053673" y="6006047"/>
                          <a:pt x="4006364" y="5937919"/>
                          <a:pt x="3849225" y="5943600"/>
                        </a:cubicBezTo>
                        <a:cubicBezTo>
                          <a:pt x="3692086" y="5949281"/>
                          <a:pt x="3580443" y="5907868"/>
                          <a:pt x="3491157" y="5943600"/>
                        </a:cubicBezTo>
                        <a:cubicBezTo>
                          <a:pt x="3401871" y="5979332"/>
                          <a:pt x="3101312" y="5902336"/>
                          <a:pt x="2998815" y="5943600"/>
                        </a:cubicBezTo>
                        <a:cubicBezTo>
                          <a:pt x="2896318" y="5984864"/>
                          <a:pt x="2601720" y="5877414"/>
                          <a:pt x="2439334" y="5943600"/>
                        </a:cubicBezTo>
                        <a:cubicBezTo>
                          <a:pt x="2276948" y="6009786"/>
                          <a:pt x="2114540" y="5937812"/>
                          <a:pt x="1946992" y="5943600"/>
                        </a:cubicBezTo>
                        <a:cubicBezTo>
                          <a:pt x="1779444" y="5949388"/>
                          <a:pt x="1580964" y="5871691"/>
                          <a:pt x="1320374" y="5943600"/>
                        </a:cubicBezTo>
                        <a:cubicBezTo>
                          <a:pt x="1059784" y="6015509"/>
                          <a:pt x="958207" y="5922702"/>
                          <a:pt x="626618" y="5943600"/>
                        </a:cubicBezTo>
                        <a:cubicBezTo>
                          <a:pt x="295029" y="5964498"/>
                          <a:pt x="151964" y="5928356"/>
                          <a:pt x="0" y="5943600"/>
                        </a:cubicBezTo>
                        <a:cubicBezTo>
                          <a:pt x="-506" y="5766831"/>
                          <a:pt x="1026" y="5666646"/>
                          <a:pt x="0" y="5408676"/>
                        </a:cubicBezTo>
                        <a:cubicBezTo>
                          <a:pt x="-1026" y="5150706"/>
                          <a:pt x="48192" y="4967111"/>
                          <a:pt x="0" y="4814316"/>
                        </a:cubicBezTo>
                        <a:cubicBezTo>
                          <a:pt x="-48192" y="4661521"/>
                          <a:pt x="5923" y="4294736"/>
                          <a:pt x="0" y="4101084"/>
                        </a:cubicBezTo>
                        <a:cubicBezTo>
                          <a:pt x="-5923" y="3907432"/>
                          <a:pt x="6415" y="3569208"/>
                          <a:pt x="0" y="3387852"/>
                        </a:cubicBezTo>
                        <a:cubicBezTo>
                          <a:pt x="-6415" y="3206496"/>
                          <a:pt x="49318" y="3058199"/>
                          <a:pt x="0" y="2971800"/>
                        </a:cubicBezTo>
                        <a:cubicBezTo>
                          <a:pt x="-49318" y="2885401"/>
                          <a:pt x="48459" y="2678116"/>
                          <a:pt x="0" y="2555748"/>
                        </a:cubicBezTo>
                        <a:cubicBezTo>
                          <a:pt x="-48459" y="2433380"/>
                          <a:pt x="18606" y="2309773"/>
                          <a:pt x="0" y="2139696"/>
                        </a:cubicBezTo>
                        <a:cubicBezTo>
                          <a:pt x="-18606" y="1969619"/>
                          <a:pt x="25443" y="1692652"/>
                          <a:pt x="0" y="1485900"/>
                        </a:cubicBezTo>
                        <a:cubicBezTo>
                          <a:pt x="-25443" y="1279148"/>
                          <a:pt x="42933" y="1198829"/>
                          <a:pt x="0" y="1069848"/>
                        </a:cubicBezTo>
                        <a:cubicBezTo>
                          <a:pt x="-42933" y="940867"/>
                          <a:pt x="36652" y="740008"/>
                          <a:pt x="0" y="653796"/>
                        </a:cubicBezTo>
                        <a:cubicBezTo>
                          <a:pt x="-36652" y="567584"/>
                          <a:pt x="732" y="2175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4000" b="1" err="1">
                <a:solidFill>
                  <a:schemeClr val="tx1"/>
                </a:solidFill>
              </a:rPr>
              <a:t>ot</a:t>
            </a:r>
            <a:r>
              <a:rPr lang="en-US" sz="4000" b="1">
                <a:solidFill>
                  <a:schemeClr val="tx1"/>
                </a:solidFill>
              </a:rPr>
              <a:t> of CDA</a:t>
            </a:r>
            <a:endParaRPr lang="en-GB" sz="1600" b="1">
              <a:solidFill>
                <a:schemeClr val="tx1"/>
              </a:solidFill>
            </a:endParaRPr>
          </a:p>
        </p:txBody>
      </p:sp>
      <p:sp>
        <p:nvSpPr>
          <p:cNvPr id="56" name="Teardrop 55">
            <a:extLst>
              <a:ext uri="{FF2B5EF4-FFF2-40B4-BE49-F238E27FC236}">
                <a16:creationId xmlns:a16="http://schemas.microsoft.com/office/drawing/2014/main" id="{BDD23C1E-CF14-4B30-97B2-D32DCB042599}"/>
              </a:ext>
            </a:extLst>
          </p:cNvPr>
          <p:cNvSpPr/>
          <p:nvPr/>
        </p:nvSpPr>
        <p:spPr>
          <a:xfrm>
            <a:off x="440516" y="28695581"/>
            <a:ext cx="1407886" cy="1419294"/>
          </a:xfrm>
          <a:prstGeom prst="teardrop">
            <a:avLst/>
          </a:prstGeom>
          <a:solidFill>
            <a:srgbClr val="F1A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F0DD9A14-B748-475F-AFFB-D50AE8EC3659}"/>
              </a:ext>
            </a:extLst>
          </p:cNvPr>
          <p:cNvSpPr txBox="1"/>
          <p:nvPr/>
        </p:nvSpPr>
        <p:spPr>
          <a:xfrm>
            <a:off x="1676299" y="29184301"/>
            <a:ext cx="3374572" cy="523220"/>
          </a:xfrm>
          <a:prstGeom prst="rect">
            <a:avLst/>
          </a:prstGeom>
          <a:solidFill>
            <a:srgbClr val="F1A069"/>
          </a:solidFill>
        </p:spPr>
        <p:txBody>
          <a:bodyPr wrap="square" rtlCol="0">
            <a:spAutoFit/>
          </a:bodyPr>
          <a:lstStyle/>
          <a:p>
            <a:pPr algn="ctr"/>
            <a:r>
              <a:rPr lang="en-US" sz="2800" b="1"/>
              <a:t>Future Directions</a:t>
            </a:r>
            <a:endParaRPr lang="en-GB" sz="2800" b="1"/>
          </a:p>
        </p:txBody>
      </p:sp>
      <p:sp>
        <p:nvSpPr>
          <p:cNvPr id="59" name="Rectangle 58">
            <a:extLst>
              <a:ext uri="{FF2B5EF4-FFF2-40B4-BE49-F238E27FC236}">
                <a16:creationId xmlns:a16="http://schemas.microsoft.com/office/drawing/2014/main" id="{96BF6E5F-D7F4-49F0-B67D-1D30B81CCA52}"/>
              </a:ext>
            </a:extLst>
          </p:cNvPr>
          <p:cNvSpPr/>
          <p:nvPr/>
        </p:nvSpPr>
        <p:spPr>
          <a:xfrm>
            <a:off x="5193736" y="28643877"/>
            <a:ext cx="15789837" cy="1470998"/>
          </a:xfrm>
          <a:prstGeom prst="rect">
            <a:avLst/>
          </a:prstGeom>
          <a:solidFill>
            <a:srgbClr val="F1A069"/>
          </a:solidFill>
          <a:ln>
            <a:solidFill>
              <a:schemeClr val="bg1"/>
            </a:solidFill>
            <a:prstDash val="dash"/>
            <a:extLst>
              <a:ext uri="{C807C97D-BFC1-408E-A445-0C87EB9F89A2}">
                <ask:lineSketchStyleProps xmlns:ask="http://schemas.microsoft.com/office/drawing/2018/sketchyshapes" sd="981765707">
                  <a:custGeom>
                    <a:avLst/>
                    <a:gdLst>
                      <a:gd name="connsiteX0" fmla="*/ 0 w 6713764"/>
                      <a:gd name="connsiteY0" fmla="*/ 0 h 5943600"/>
                      <a:gd name="connsiteX1" fmla="*/ 492343 w 6713764"/>
                      <a:gd name="connsiteY1" fmla="*/ 0 h 5943600"/>
                      <a:gd name="connsiteX2" fmla="*/ 917548 w 6713764"/>
                      <a:gd name="connsiteY2" fmla="*/ 0 h 5943600"/>
                      <a:gd name="connsiteX3" fmla="*/ 1611303 w 6713764"/>
                      <a:gd name="connsiteY3" fmla="*/ 0 h 5943600"/>
                      <a:gd name="connsiteX4" fmla="*/ 2036508 w 6713764"/>
                      <a:gd name="connsiteY4" fmla="*/ 0 h 5943600"/>
                      <a:gd name="connsiteX5" fmla="*/ 2528851 w 6713764"/>
                      <a:gd name="connsiteY5" fmla="*/ 0 h 5943600"/>
                      <a:gd name="connsiteX6" fmla="*/ 3088331 w 6713764"/>
                      <a:gd name="connsiteY6" fmla="*/ 0 h 5943600"/>
                      <a:gd name="connsiteX7" fmla="*/ 3714949 w 6713764"/>
                      <a:gd name="connsiteY7" fmla="*/ 0 h 5943600"/>
                      <a:gd name="connsiteX8" fmla="*/ 4341567 w 6713764"/>
                      <a:gd name="connsiteY8" fmla="*/ 0 h 5943600"/>
                      <a:gd name="connsiteX9" fmla="*/ 4699635 w 6713764"/>
                      <a:gd name="connsiteY9" fmla="*/ 0 h 5943600"/>
                      <a:gd name="connsiteX10" fmla="*/ 5191977 w 6713764"/>
                      <a:gd name="connsiteY10" fmla="*/ 0 h 5943600"/>
                      <a:gd name="connsiteX11" fmla="*/ 5818595 w 6713764"/>
                      <a:gd name="connsiteY11" fmla="*/ 0 h 5943600"/>
                      <a:gd name="connsiteX12" fmla="*/ 6713764 w 6713764"/>
                      <a:gd name="connsiteY12" fmla="*/ 0 h 5943600"/>
                      <a:gd name="connsiteX13" fmla="*/ 6713764 w 6713764"/>
                      <a:gd name="connsiteY13" fmla="*/ 713232 h 5943600"/>
                      <a:gd name="connsiteX14" fmla="*/ 6713764 w 6713764"/>
                      <a:gd name="connsiteY14" fmla="*/ 1426464 h 5943600"/>
                      <a:gd name="connsiteX15" fmla="*/ 6713764 w 6713764"/>
                      <a:gd name="connsiteY15" fmla="*/ 1842516 h 5943600"/>
                      <a:gd name="connsiteX16" fmla="*/ 6713764 w 6713764"/>
                      <a:gd name="connsiteY16" fmla="*/ 2436876 h 5943600"/>
                      <a:gd name="connsiteX17" fmla="*/ 6713764 w 6713764"/>
                      <a:gd name="connsiteY17" fmla="*/ 3031236 h 5943600"/>
                      <a:gd name="connsiteX18" fmla="*/ 6713764 w 6713764"/>
                      <a:gd name="connsiteY18" fmla="*/ 3685032 h 5943600"/>
                      <a:gd name="connsiteX19" fmla="*/ 6713764 w 6713764"/>
                      <a:gd name="connsiteY19" fmla="*/ 4101084 h 5943600"/>
                      <a:gd name="connsiteX20" fmla="*/ 6713764 w 6713764"/>
                      <a:gd name="connsiteY20" fmla="*/ 4754880 h 5943600"/>
                      <a:gd name="connsiteX21" fmla="*/ 6713764 w 6713764"/>
                      <a:gd name="connsiteY21" fmla="*/ 5289804 h 5943600"/>
                      <a:gd name="connsiteX22" fmla="*/ 6713764 w 6713764"/>
                      <a:gd name="connsiteY22" fmla="*/ 5943600 h 5943600"/>
                      <a:gd name="connsiteX23" fmla="*/ 6154284 w 6713764"/>
                      <a:gd name="connsiteY23" fmla="*/ 5943600 h 5943600"/>
                      <a:gd name="connsiteX24" fmla="*/ 5594803 w 6713764"/>
                      <a:gd name="connsiteY24" fmla="*/ 5943600 h 5943600"/>
                      <a:gd name="connsiteX25" fmla="*/ 5236736 w 6713764"/>
                      <a:gd name="connsiteY25" fmla="*/ 5943600 h 5943600"/>
                      <a:gd name="connsiteX26" fmla="*/ 4878669 w 6713764"/>
                      <a:gd name="connsiteY26" fmla="*/ 5943600 h 5943600"/>
                      <a:gd name="connsiteX27" fmla="*/ 4184913 w 6713764"/>
                      <a:gd name="connsiteY27" fmla="*/ 5943600 h 5943600"/>
                      <a:gd name="connsiteX28" fmla="*/ 3759708 w 6713764"/>
                      <a:gd name="connsiteY28" fmla="*/ 5943600 h 5943600"/>
                      <a:gd name="connsiteX29" fmla="*/ 3334503 w 6713764"/>
                      <a:gd name="connsiteY29" fmla="*/ 5943600 h 5943600"/>
                      <a:gd name="connsiteX30" fmla="*/ 2775022 w 6713764"/>
                      <a:gd name="connsiteY30" fmla="*/ 5943600 h 5943600"/>
                      <a:gd name="connsiteX31" fmla="*/ 2349817 w 6713764"/>
                      <a:gd name="connsiteY31" fmla="*/ 5943600 h 5943600"/>
                      <a:gd name="connsiteX32" fmla="*/ 1924612 w 6713764"/>
                      <a:gd name="connsiteY32" fmla="*/ 5943600 h 5943600"/>
                      <a:gd name="connsiteX33" fmla="*/ 1230857 w 6713764"/>
                      <a:gd name="connsiteY33" fmla="*/ 5943600 h 5943600"/>
                      <a:gd name="connsiteX34" fmla="*/ 671376 w 6713764"/>
                      <a:gd name="connsiteY34" fmla="*/ 5943600 h 5943600"/>
                      <a:gd name="connsiteX35" fmla="*/ 0 w 6713764"/>
                      <a:gd name="connsiteY35" fmla="*/ 5943600 h 5943600"/>
                      <a:gd name="connsiteX36" fmla="*/ 0 w 6713764"/>
                      <a:gd name="connsiteY36" fmla="*/ 5468112 h 5943600"/>
                      <a:gd name="connsiteX37" fmla="*/ 0 w 6713764"/>
                      <a:gd name="connsiteY37" fmla="*/ 4933188 h 5943600"/>
                      <a:gd name="connsiteX38" fmla="*/ 0 w 6713764"/>
                      <a:gd name="connsiteY38" fmla="*/ 4279392 h 5943600"/>
                      <a:gd name="connsiteX39" fmla="*/ 0 w 6713764"/>
                      <a:gd name="connsiteY39" fmla="*/ 3685032 h 5943600"/>
                      <a:gd name="connsiteX40" fmla="*/ 0 w 6713764"/>
                      <a:gd name="connsiteY40" fmla="*/ 3090672 h 5943600"/>
                      <a:gd name="connsiteX41" fmla="*/ 0 w 6713764"/>
                      <a:gd name="connsiteY41" fmla="*/ 2377440 h 5943600"/>
                      <a:gd name="connsiteX42" fmla="*/ 0 w 6713764"/>
                      <a:gd name="connsiteY42" fmla="*/ 1723644 h 5943600"/>
                      <a:gd name="connsiteX43" fmla="*/ 0 w 6713764"/>
                      <a:gd name="connsiteY43" fmla="*/ 1129284 h 5943600"/>
                      <a:gd name="connsiteX44" fmla="*/ 0 w 6713764"/>
                      <a:gd name="connsiteY44" fmla="*/ 534924 h 5943600"/>
                      <a:gd name="connsiteX45" fmla="*/ 0 w 6713764"/>
                      <a:gd name="connsiteY45"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713764" h="5943600" fill="none" extrusionOk="0">
                        <a:moveTo>
                          <a:pt x="0" y="0"/>
                        </a:moveTo>
                        <a:cubicBezTo>
                          <a:pt x="237442" y="-22138"/>
                          <a:pt x="319866" y="7073"/>
                          <a:pt x="492343" y="0"/>
                        </a:cubicBezTo>
                        <a:cubicBezTo>
                          <a:pt x="664820" y="-7073"/>
                          <a:pt x="821294" y="16560"/>
                          <a:pt x="917548" y="0"/>
                        </a:cubicBezTo>
                        <a:cubicBezTo>
                          <a:pt x="1013803" y="-16560"/>
                          <a:pt x="1425009" y="62402"/>
                          <a:pt x="1611303" y="0"/>
                        </a:cubicBezTo>
                        <a:cubicBezTo>
                          <a:pt x="1797598" y="-62402"/>
                          <a:pt x="1860377" y="48234"/>
                          <a:pt x="2036508" y="0"/>
                        </a:cubicBezTo>
                        <a:cubicBezTo>
                          <a:pt x="2212640" y="-48234"/>
                          <a:pt x="2388470" y="20419"/>
                          <a:pt x="2528851" y="0"/>
                        </a:cubicBezTo>
                        <a:cubicBezTo>
                          <a:pt x="2669232" y="-20419"/>
                          <a:pt x="2886983" y="49451"/>
                          <a:pt x="3088331" y="0"/>
                        </a:cubicBezTo>
                        <a:cubicBezTo>
                          <a:pt x="3289679" y="-49451"/>
                          <a:pt x="3480522" y="22447"/>
                          <a:pt x="3714949" y="0"/>
                        </a:cubicBezTo>
                        <a:cubicBezTo>
                          <a:pt x="3949376" y="-22447"/>
                          <a:pt x="4092384" y="62181"/>
                          <a:pt x="4341567" y="0"/>
                        </a:cubicBezTo>
                        <a:cubicBezTo>
                          <a:pt x="4590750" y="-62181"/>
                          <a:pt x="4524567" y="21926"/>
                          <a:pt x="4699635" y="0"/>
                        </a:cubicBezTo>
                        <a:cubicBezTo>
                          <a:pt x="4874703" y="-21926"/>
                          <a:pt x="5040994" y="32486"/>
                          <a:pt x="5191977" y="0"/>
                        </a:cubicBezTo>
                        <a:cubicBezTo>
                          <a:pt x="5342960" y="-32486"/>
                          <a:pt x="5559235" y="8044"/>
                          <a:pt x="5818595" y="0"/>
                        </a:cubicBezTo>
                        <a:cubicBezTo>
                          <a:pt x="6077955" y="-8044"/>
                          <a:pt x="6488529" y="87332"/>
                          <a:pt x="6713764" y="0"/>
                        </a:cubicBezTo>
                        <a:cubicBezTo>
                          <a:pt x="6745136" y="232285"/>
                          <a:pt x="6689704" y="396852"/>
                          <a:pt x="6713764" y="713232"/>
                        </a:cubicBezTo>
                        <a:cubicBezTo>
                          <a:pt x="6737824" y="1029612"/>
                          <a:pt x="6676192" y="1178841"/>
                          <a:pt x="6713764" y="1426464"/>
                        </a:cubicBezTo>
                        <a:cubicBezTo>
                          <a:pt x="6751336" y="1674087"/>
                          <a:pt x="6673491" y="1657843"/>
                          <a:pt x="6713764" y="1842516"/>
                        </a:cubicBezTo>
                        <a:cubicBezTo>
                          <a:pt x="6754037" y="2027189"/>
                          <a:pt x="6645857" y="2149789"/>
                          <a:pt x="6713764" y="2436876"/>
                        </a:cubicBezTo>
                        <a:cubicBezTo>
                          <a:pt x="6781671" y="2723963"/>
                          <a:pt x="6689192" y="2881675"/>
                          <a:pt x="6713764" y="3031236"/>
                        </a:cubicBezTo>
                        <a:cubicBezTo>
                          <a:pt x="6738336" y="3180797"/>
                          <a:pt x="6700672" y="3452494"/>
                          <a:pt x="6713764" y="3685032"/>
                        </a:cubicBezTo>
                        <a:cubicBezTo>
                          <a:pt x="6726856" y="3917570"/>
                          <a:pt x="6668046" y="3985414"/>
                          <a:pt x="6713764" y="4101084"/>
                        </a:cubicBezTo>
                        <a:cubicBezTo>
                          <a:pt x="6759482" y="4216754"/>
                          <a:pt x="6636725" y="4509480"/>
                          <a:pt x="6713764" y="4754880"/>
                        </a:cubicBezTo>
                        <a:cubicBezTo>
                          <a:pt x="6790803" y="5000280"/>
                          <a:pt x="6693981" y="5054467"/>
                          <a:pt x="6713764" y="5289804"/>
                        </a:cubicBezTo>
                        <a:cubicBezTo>
                          <a:pt x="6733547" y="5525141"/>
                          <a:pt x="6665369" y="5689379"/>
                          <a:pt x="6713764" y="5943600"/>
                        </a:cubicBezTo>
                        <a:cubicBezTo>
                          <a:pt x="6491922" y="5984407"/>
                          <a:pt x="6343449" y="5893913"/>
                          <a:pt x="6154284" y="5943600"/>
                        </a:cubicBezTo>
                        <a:cubicBezTo>
                          <a:pt x="5965119" y="5993287"/>
                          <a:pt x="5864522" y="5895025"/>
                          <a:pt x="5594803" y="5943600"/>
                        </a:cubicBezTo>
                        <a:cubicBezTo>
                          <a:pt x="5325084" y="5992175"/>
                          <a:pt x="5308684" y="5919726"/>
                          <a:pt x="5236736" y="5943600"/>
                        </a:cubicBezTo>
                        <a:cubicBezTo>
                          <a:pt x="5164788" y="5967474"/>
                          <a:pt x="4964084" y="5904044"/>
                          <a:pt x="4878669" y="5943600"/>
                        </a:cubicBezTo>
                        <a:cubicBezTo>
                          <a:pt x="4793254" y="5983156"/>
                          <a:pt x="4369929" y="5872752"/>
                          <a:pt x="4184913" y="5943600"/>
                        </a:cubicBezTo>
                        <a:cubicBezTo>
                          <a:pt x="3999897" y="6014448"/>
                          <a:pt x="3948221" y="5915622"/>
                          <a:pt x="3759708" y="5943600"/>
                        </a:cubicBezTo>
                        <a:cubicBezTo>
                          <a:pt x="3571195" y="5971578"/>
                          <a:pt x="3451381" y="5913021"/>
                          <a:pt x="3334503" y="5943600"/>
                        </a:cubicBezTo>
                        <a:cubicBezTo>
                          <a:pt x="3217626" y="5974179"/>
                          <a:pt x="2956648" y="5898454"/>
                          <a:pt x="2775022" y="5943600"/>
                        </a:cubicBezTo>
                        <a:cubicBezTo>
                          <a:pt x="2593396" y="5988746"/>
                          <a:pt x="2518779" y="5902854"/>
                          <a:pt x="2349817" y="5943600"/>
                        </a:cubicBezTo>
                        <a:cubicBezTo>
                          <a:pt x="2180855" y="5984346"/>
                          <a:pt x="2115756" y="5930590"/>
                          <a:pt x="1924612" y="5943600"/>
                        </a:cubicBezTo>
                        <a:cubicBezTo>
                          <a:pt x="1733469" y="5956610"/>
                          <a:pt x="1479257" y="5879449"/>
                          <a:pt x="1230857" y="5943600"/>
                        </a:cubicBezTo>
                        <a:cubicBezTo>
                          <a:pt x="982457" y="6007751"/>
                          <a:pt x="851977" y="5893673"/>
                          <a:pt x="671376" y="5943600"/>
                        </a:cubicBezTo>
                        <a:cubicBezTo>
                          <a:pt x="490775" y="5993527"/>
                          <a:pt x="143446" y="5901102"/>
                          <a:pt x="0" y="5943600"/>
                        </a:cubicBezTo>
                        <a:cubicBezTo>
                          <a:pt x="-25736" y="5737204"/>
                          <a:pt x="14126" y="5610861"/>
                          <a:pt x="0" y="5468112"/>
                        </a:cubicBezTo>
                        <a:cubicBezTo>
                          <a:pt x="-14126" y="5325363"/>
                          <a:pt x="9094" y="5087473"/>
                          <a:pt x="0" y="4933188"/>
                        </a:cubicBezTo>
                        <a:cubicBezTo>
                          <a:pt x="-9094" y="4778903"/>
                          <a:pt x="46193" y="4479120"/>
                          <a:pt x="0" y="4279392"/>
                        </a:cubicBezTo>
                        <a:cubicBezTo>
                          <a:pt x="-46193" y="4079664"/>
                          <a:pt x="21181" y="3847194"/>
                          <a:pt x="0" y="3685032"/>
                        </a:cubicBezTo>
                        <a:cubicBezTo>
                          <a:pt x="-21181" y="3522870"/>
                          <a:pt x="15470" y="3213204"/>
                          <a:pt x="0" y="3090672"/>
                        </a:cubicBezTo>
                        <a:cubicBezTo>
                          <a:pt x="-15470" y="2968140"/>
                          <a:pt x="54218" y="2677950"/>
                          <a:pt x="0" y="2377440"/>
                        </a:cubicBezTo>
                        <a:cubicBezTo>
                          <a:pt x="-54218" y="2076930"/>
                          <a:pt x="17585" y="2016865"/>
                          <a:pt x="0" y="1723644"/>
                        </a:cubicBezTo>
                        <a:cubicBezTo>
                          <a:pt x="-17585" y="1430423"/>
                          <a:pt x="47044" y="1250968"/>
                          <a:pt x="0" y="1129284"/>
                        </a:cubicBezTo>
                        <a:cubicBezTo>
                          <a:pt x="-47044" y="1007600"/>
                          <a:pt x="52127" y="778399"/>
                          <a:pt x="0" y="534924"/>
                        </a:cubicBezTo>
                        <a:cubicBezTo>
                          <a:pt x="-52127" y="291449"/>
                          <a:pt x="5183" y="260428"/>
                          <a:pt x="0" y="0"/>
                        </a:cubicBezTo>
                        <a:close/>
                      </a:path>
                      <a:path w="6713764" h="5943600" stroke="0" extrusionOk="0">
                        <a:moveTo>
                          <a:pt x="0" y="0"/>
                        </a:moveTo>
                        <a:cubicBezTo>
                          <a:pt x="151592" y="-74477"/>
                          <a:pt x="516768" y="22273"/>
                          <a:pt x="693756" y="0"/>
                        </a:cubicBezTo>
                        <a:cubicBezTo>
                          <a:pt x="870744" y="-22273"/>
                          <a:pt x="986949" y="7586"/>
                          <a:pt x="1253236" y="0"/>
                        </a:cubicBezTo>
                        <a:cubicBezTo>
                          <a:pt x="1519523" y="-7586"/>
                          <a:pt x="1477711" y="7662"/>
                          <a:pt x="1678441" y="0"/>
                        </a:cubicBezTo>
                        <a:cubicBezTo>
                          <a:pt x="1879171" y="-7662"/>
                          <a:pt x="2071436" y="37017"/>
                          <a:pt x="2237921" y="0"/>
                        </a:cubicBezTo>
                        <a:cubicBezTo>
                          <a:pt x="2404406" y="-37017"/>
                          <a:pt x="2654678" y="82933"/>
                          <a:pt x="2931677" y="0"/>
                        </a:cubicBezTo>
                        <a:cubicBezTo>
                          <a:pt x="3208676" y="-82933"/>
                          <a:pt x="3204637" y="39490"/>
                          <a:pt x="3356882" y="0"/>
                        </a:cubicBezTo>
                        <a:cubicBezTo>
                          <a:pt x="3509127" y="-39490"/>
                          <a:pt x="3629816" y="34055"/>
                          <a:pt x="3714949" y="0"/>
                        </a:cubicBezTo>
                        <a:cubicBezTo>
                          <a:pt x="3800082" y="-34055"/>
                          <a:pt x="4082574" y="47338"/>
                          <a:pt x="4274430" y="0"/>
                        </a:cubicBezTo>
                        <a:cubicBezTo>
                          <a:pt x="4466286" y="-47338"/>
                          <a:pt x="4560626" y="889"/>
                          <a:pt x="4833910" y="0"/>
                        </a:cubicBezTo>
                        <a:cubicBezTo>
                          <a:pt x="5107194" y="-889"/>
                          <a:pt x="5274274" y="20506"/>
                          <a:pt x="5460528" y="0"/>
                        </a:cubicBezTo>
                        <a:cubicBezTo>
                          <a:pt x="5646782" y="-20506"/>
                          <a:pt x="5753345" y="13379"/>
                          <a:pt x="5952871" y="0"/>
                        </a:cubicBezTo>
                        <a:cubicBezTo>
                          <a:pt x="6152397" y="-13379"/>
                          <a:pt x="6429056" y="68846"/>
                          <a:pt x="6713764" y="0"/>
                        </a:cubicBezTo>
                        <a:cubicBezTo>
                          <a:pt x="6730849" y="218829"/>
                          <a:pt x="6694739" y="273770"/>
                          <a:pt x="6713764" y="475488"/>
                        </a:cubicBezTo>
                        <a:cubicBezTo>
                          <a:pt x="6732789" y="677206"/>
                          <a:pt x="6666769" y="871530"/>
                          <a:pt x="6713764" y="1010412"/>
                        </a:cubicBezTo>
                        <a:cubicBezTo>
                          <a:pt x="6760759" y="1149294"/>
                          <a:pt x="6711834" y="1261457"/>
                          <a:pt x="6713764" y="1485900"/>
                        </a:cubicBezTo>
                        <a:cubicBezTo>
                          <a:pt x="6715694" y="1710343"/>
                          <a:pt x="6655437" y="1791545"/>
                          <a:pt x="6713764" y="2080260"/>
                        </a:cubicBezTo>
                        <a:cubicBezTo>
                          <a:pt x="6772091" y="2368975"/>
                          <a:pt x="6708044" y="2473667"/>
                          <a:pt x="6713764" y="2615184"/>
                        </a:cubicBezTo>
                        <a:cubicBezTo>
                          <a:pt x="6719484" y="2756701"/>
                          <a:pt x="6629765" y="3009251"/>
                          <a:pt x="6713764" y="3328416"/>
                        </a:cubicBezTo>
                        <a:cubicBezTo>
                          <a:pt x="6797763" y="3647581"/>
                          <a:pt x="6690650" y="3603652"/>
                          <a:pt x="6713764" y="3863340"/>
                        </a:cubicBezTo>
                        <a:cubicBezTo>
                          <a:pt x="6736878" y="4123028"/>
                          <a:pt x="6673513" y="4233070"/>
                          <a:pt x="6713764" y="4338828"/>
                        </a:cubicBezTo>
                        <a:cubicBezTo>
                          <a:pt x="6754015" y="4444586"/>
                          <a:pt x="6695557" y="4672019"/>
                          <a:pt x="6713764" y="4873752"/>
                        </a:cubicBezTo>
                        <a:cubicBezTo>
                          <a:pt x="6731971" y="5075485"/>
                          <a:pt x="6629914" y="5673481"/>
                          <a:pt x="6713764" y="5943600"/>
                        </a:cubicBezTo>
                        <a:cubicBezTo>
                          <a:pt x="6487519" y="5956027"/>
                          <a:pt x="6242991" y="5936369"/>
                          <a:pt x="6087146" y="5943600"/>
                        </a:cubicBezTo>
                        <a:cubicBezTo>
                          <a:pt x="5931301" y="5950831"/>
                          <a:pt x="5704752" y="5897552"/>
                          <a:pt x="5527666" y="5943600"/>
                        </a:cubicBezTo>
                        <a:cubicBezTo>
                          <a:pt x="5350580" y="5989648"/>
                          <a:pt x="5066160" y="5875313"/>
                          <a:pt x="4901048" y="5943600"/>
                        </a:cubicBezTo>
                        <a:cubicBezTo>
                          <a:pt x="4735936" y="6011887"/>
                          <a:pt x="4360911" y="5881153"/>
                          <a:pt x="4207292" y="5943600"/>
                        </a:cubicBezTo>
                        <a:cubicBezTo>
                          <a:pt x="4053673" y="6006047"/>
                          <a:pt x="4006364" y="5937919"/>
                          <a:pt x="3849225" y="5943600"/>
                        </a:cubicBezTo>
                        <a:cubicBezTo>
                          <a:pt x="3692086" y="5949281"/>
                          <a:pt x="3580443" y="5907868"/>
                          <a:pt x="3491157" y="5943600"/>
                        </a:cubicBezTo>
                        <a:cubicBezTo>
                          <a:pt x="3401871" y="5979332"/>
                          <a:pt x="3101312" y="5902336"/>
                          <a:pt x="2998815" y="5943600"/>
                        </a:cubicBezTo>
                        <a:cubicBezTo>
                          <a:pt x="2896318" y="5984864"/>
                          <a:pt x="2601720" y="5877414"/>
                          <a:pt x="2439334" y="5943600"/>
                        </a:cubicBezTo>
                        <a:cubicBezTo>
                          <a:pt x="2276948" y="6009786"/>
                          <a:pt x="2114540" y="5937812"/>
                          <a:pt x="1946992" y="5943600"/>
                        </a:cubicBezTo>
                        <a:cubicBezTo>
                          <a:pt x="1779444" y="5949388"/>
                          <a:pt x="1580964" y="5871691"/>
                          <a:pt x="1320374" y="5943600"/>
                        </a:cubicBezTo>
                        <a:cubicBezTo>
                          <a:pt x="1059784" y="6015509"/>
                          <a:pt x="958207" y="5922702"/>
                          <a:pt x="626618" y="5943600"/>
                        </a:cubicBezTo>
                        <a:cubicBezTo>
                          <a:pt x="295029" y="5964498"/>
                          <a:pt x="151964" y="5928356"/>
                          <a:pt x="0" y="5943600"/>
                        </a:cubicBezTo>
                        <a:cubicBezTo>
                          <a:pt x="-506" y="5766831"/>
                          <a:pt x="1026" y="5666646"/>
                          <a:pt x="0" y="5408676"/>
                        </a:cubicBezTo>
                        <a:cubicBezTo>
                          <a:pt x="-1026" y="5150706"/>
                          <a:pt x="48192" y="4967111"/>
                          <a:pt x="0" y="4814316"/>
                        </a:cubicBezTo>
                        <a:cubicBezTo>
                          <a:pt x="-48192" y="4661521"/>
                          <a:pt x="5923" y="4294736"/>
                          <a:pt x="0" y="4101084"/>
                        </a:cubicBezTo>
                        <a:cubicBezTo>
                          <a:pt x="-5923" y="3907432"/>
                          <a:pt x="6415" y="3569208"/>
                          <a:pt x="0" y="3387852"/>
                        </a:cubicBezTo>
                        <a:cubicBezTo>
                          <a:pt x="-6415" y="3206496"/>
                          <a:pt x="49318" y="3058199"/>
                          <a:pt x="0" y="2971800"/>
                        </a:cubicBezTo>
                        <a:cubicBezTo>
                          <a:pt x="-49318" y="2885401"/>
                          <a:pt x="48459" y="2678116"/>
                          <a:pt x="0" y="2555748"/>
                        </a:cubicBezTo>
                        <a:cubicBezTo>
                          <a:pt x="-48459" y="2433380"/>
                          <a:pt x="18606" y="2309773"/>
                          <a:pt x="0" y="2139696"/>
                        </a:cubicBezTo>
                        <a:cubicBezTo>
                          <a:pt x="-18606" y="1969619"/>
                          <a:pt x="25443" y="1692652"/>
                          <a:pt x="0" y="1485900"/>
                        </a:cubicBezTo>
                        <a:cubicBezTo>
                          <a:pt x="-25443" y="1279148"/>
                          <a:pt x="42933" y="1198829"/>
                          <a:pt x="0" y="1069848"/>
                        </a:cubicBezTo>
                        <a:cubicBezTo>
                          <a:pt x="-42933" y="940867"/>
                          <a:pt x="36652" y="740008"/>
                          <a:pt x="0" y="653796"/>
                        </a:cubicBezTo>
                        <a:cubicBezTo>
                          <a:pt x="-36652" y="567584"/>
                          <a:pt x="732" y="2175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1800" b="1">
                <a:solidFill>
                  <a:schemeClr val="tx1"/>
                </a:solidFill>
              </a:rPr>
              <a:t>We can extend the number of years of data that we are using to review trends during huge economic crisis such as 1997 Asian Financial Crisis and 2007/08 Global Financial Crisis. As for the scope of the project, we can add in a property price predictor using ARIMA. Based on the user’s input on variables such as preferred Property Type, Unit Price per Square foot and Planning Area, we can recommend the user a certain property in the market for them to look at. We can also expand our project’s geographical scope where we perform similar property price analysis on countries such as Hong Kong and Taiwan.</a:t>
            </a:r>
            <a:endParaRPr lang="en-GB" sz="1800" b="1">
              <a:solidFill>
                <a:schemeClr val="tx1"/>
              </a:solidFill>
              <a:highlight>
                <a:srgbClr val="FFFF00"/>
              </a:highlight>
            </a:endParaRPr>
          </a:p>
        </p:txBody>
      </p:sp>
      <p:pic>
        <p:nvPicPr>
          <p:cNvPr id="12" name="Picture 11">
            <a:extLst>
              <a:ext uri="{FF2B5EF4-FFF2-40B4-BE49-F238E27FC236}">
                <a16:creationId xmlns:a16="http://schemas.microsoft.com/office/drawing/2014/main" id="{8B18F3C9-80FE-41A3-A3F6-B7B7F74A52B3}"/>
              </a:ext>
            </a:extLst>
          </p:cNvPr>
          <p:cNvPicPr>
            <a:picLocks noChangeAspect="1"/>
          </p:cNvPicPr>
          <p:nvPr/>
        </p:nvPicPr>
        <p:blipFill>
          <a:blip r:embed="rId13"/>
          <a:stretch>
            <a:fillRect/>
          </a:stretch>
        </p:blipFill>
        <p:spPr>
          <a:xfrm>
            <a:off x="585206" y="28795846"/>
            <a:ext cx="1119214" cy="1119214"/>
          </a:xfrm>
          <a:prstGeom prst="rect">
            <a:avLst/>
          </a:prstGeom>
        </p:spPr>
      </p:pic>
      <p:pic>
        <p:nvPicPr>
          <p:cNvPr id="17" name="Picture 16" descr="A group of people posing for the camera&#10;&#10;Description automatically generated with medium confidence">
            <a:extLst>
              <a:ext uri="{FF2B5EF4-FFF2-40B4-BE49-F238E27FC236}">
                <a16:creationId xmlns:a16="http://schemas.microsoft.com/office/drawing/2014/main" id="{226DD4AD-FB17-481F-A77E-A01414BA61F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503309" y="10478638"/>
            <a:ext cx="2142154" cy="2142154"/>
          </a:xfrm>
          <a:prstGeom prst="rect">
            <a:avLst/>
          </a:prstGeom>
        </p:spPr>
      </p:pic>
      <p:pic>
        <p:nvPicPr>
          <p:cNvPr id="21" name="Picture 20" descr="A group of people in matching outfits&#10;&#10;Description automatically generated with low confidence">
            <a:extLst>
              <a:ext uri="{FF2B5EF4-FFF2-40B4-BE49-F238E27FC236}">
                <a16:creationId xmlns:a16="http://schemas.microsoft.com/office/drawing/2014/main" id="{4BA2837A-F2B4-40A8-A427-1EC7CD56467D}"/>
              </a:ext>
            </a:extLst>
          </p:cNvPr>
          <p:cNvPicPr>
            <a:picLocks noChangeAspect="1"/>
          </p:cNvPicPr>
          <p:nvPr/>
        </p:nvPicPr>
        <p:blipFill rotWithShape="1">
          <a:blip r:embed="rId8">
            <a:extLst>
              <a:ext uri="{28A0092B-C50C-407E-A947-70E740481C1C}">
                <a14:useLocalDpi xmlns:a14="http://schemas.microsoft.com/office/drawing/2010/main" val="0"/>
              </a:ext>
            </a:extLst>
          </a:blip>
          <a:srcRect l="20940" t="-2795" r="1" b="-1"/>
          <a:stretch/>
        </p:blipFill>
        <p:spPr>
          <a:xfrm>
            <a:off x="2750862" y="10826898"/>
            <a:ext cx="3839003" cy="1415520"/>
          </a:xfrm>
          <a:prstGeom prst="rect">
            <a:avLst/>
          </a:prstGeom>
        </p:spPr>
      </p:pic>
      <p:pic>
        <p:nvPicPr>
          <p:cNvPr id="9" name="Picture 8">
            <a:extLst>
              <a:ext uri="{FF2B5EF4-FFF2-40B4-BE49-F238E27FC236}">
                <a16:creationId xmlns:a16="http://schemas.microsoft.com/office/drawing/2014/main" id="{E57C8F3E-2402-4FA6-8DCA-BBB03B74694F}"/>
              </a:ext>
            </a:extLst>
          </p:cNvPr>
          <p:cNvPicPr>
            <a:picLocks noChangeAspect="1"/>
          </p:cNvPicPr>
          <p:nvPr/>
        </p:nvPicPr>
        <p:blipFill>
          <a:blip r:embed="rId15"/>
          <a:stretch>
            <a:fillRect/>
          </a:stretch>
        </p:blipFill>
        <p:spPr>
          <a:xfrm>
            <a:off x="528510" y="12582985"/>
            <a:ext cx="9815640" cy="4880562"/>
          </a:xfrm>
          <a:prstGeom prst="rect">
            <a:avLst/>
          </a:prstGeom>
        </p:spPr>
      </p:pic>
      <p:pic>
        <p:nvPicPr>
          <p:cNvPr id="13" name="Picture 12">
            <a:extLst>
              <a:ext uri="{FF2B5EF4-FFF2-40B4-BE49-F238E27FC236}">
                <a16:creationId xmlns:a16="http://schemas.microsoft.com/office/drawing/2014/main" id="{1286ED7D-A6ED-4CDA-881A-87985FFAD0F6}"/>
              </a:ext>
            </a:extLst>
          </p:cNvPr>
          <p:cNvPicPr>
            <a:picLocks noChangeAspect="1"/>
          </p:cNvPicPr>
          <p:nvPr/>
        </p:nvPicPr>
        <p:blipFill>
          <a:blip r:embed="rId16"/>
          <a:stretch>
            <a:fillRect/>
          </a:stretch>
        </p:blipFill>
        <p:spPr>
          <a:xfrm>
            <a:off x="11434198" y="23915351"/>
            <a:ext cx="2403809" cy="3132000"/>
          </a:xfrm>
          <a:prstGeom prst="rect">
            <a:avLst/>
          </a:prstGeom>
        </p:spPr>
      </p:pic>
      <p:pic>
        <p:nvPicPr>
          <p:cNvPr id="16" name="Picture 15">
            <a:extLst>
              <a:ext uri="{FF2B5EF4-FFF2-40B4-BE49-F238E27FC236}">
                <a16:creationId xmlns:a16="http://schemas.microsoft.com/office/drawing/2014/main" id="{D8CE76DD-9133-40ED-836F-46AECF56BDEA}"/>
              </a:ext>
            </a:extLst>
          </p:cNvPr>
          <p:cNvPicPr>
            <a:picLocks noChangeAspect="1"/>
          </p:cNvPicPr>
          <p:nvPr/>
        </p:nvPicPr>
        <p:blipFill>
          <a:blip r:embed="rId17"/>
          <a:stretch>
            <a:fillRect/>
          </a:stretch>
        </p:blipFill>
        <p:spPr>
          <a:xfrm>
            <a:off x="13838007" y="23915095"/>
            <a:ext cx="2349001" cy="3132000"/>
          </a:xfrm>
          <a:prstGeom prst="rect">
            <a:avLst/>
          </a:prstGeom>
        </p:spPr>
      </p:pic>
      <p:pic>
        <p:nvPicPr>
          <p:cNvPr id="24" name="Picture 23">
            <a:extLst>
              <a:ext uri="{FF2B5EF4-FFF2-40B4-BE49-F238E27FC236}">
                <a16:creationId xmlns:a16="http://schemas.microsoft.com/office/drawing/2014/main" id="{7D5A0FFD-155C-42E3-87F4-478CBED1454A}"/>
              </a:ext>
            </a:extLst>
          </p:cNvPr>
          <p:cNvPicPr>
            <a:picLocks noChangeAspect="1"/>
          </p:cNvPicPr>
          <p:nvPr/>
        </p:nvPicPr>
        <p:blipFill>
          <a:blip r:embed="rId18"/>
          <a:stretch>
            <a:fillRect/>
          </a:stretch>
        </p:blipFill>
        <p:spPr>
          <a:xfrm>
            <a:off x="16187008" y="23915095"/>
            <a:ext cx="4769910" cy="3132000"/>
          </a:xfrm>
          <a:prstGeom prst="rect">
            <a:avLst/>
          </a:prstGeom>
        </p:spPr>
      </p:pic>
      <p:sp>
        <p:nvSpPr>
          <p:cNvPr id="28" name="TextBox 27">
            <a:extLst>
              <a:ext uri="{FF2B5EF4-FFF2-40B4-BE49-F238E27FC236}">
                <a16:creationId xmlns:a16="http://schemas.microsoft.com/office/drawing/2014/main" id="{2695088E-4060-4C84-B876-740EE65F4CC9}"/>
              </a:ext>
            </a:extLst>
          </p:cNvPr>
          <p:cNvSpPr txBox="1"/>
          <p:nvPr/>
        </p:nvSpPr>
        <p:spPr>
          <a:xfrm>
            <a:off x="11591926" y="27146819"/>
            <a:ext cx="1600200" cy="830997"/>
          </a:xfrm>
          <a:prstGeom prst="rect">
            <a:avLst/>
          </a:prstGeom>
          <a:noFill/>
        </p:spPr>
        <p:txBody>
          <a:bodyPr wrap="square" rtlCol="0">
            <a:spAutoFit/>
          </a:bodyPr>
          <a:lstStyle/>
          <a:p>
            <a:pPr algn="ctr"/>
            <a:r>
              <a:rPr lang="en-SG" sz="1600" b="1"/>
              <a:t>Condo </a:t>
            </a:r>
          </a:p>
          <a:p>
            <a:pPr algn="ctr"/>
            <a:r>
              <a:rPr lang="en-SG" sz="1600" b="1"/>
              <a:t>vs </a:t>
            </a:r>
          </a:p>
          <a:p>
            <a:pPr algn="ctr"/>
            <a:r>
              <a:rPr lang="en-SG" sz="1600" b="1"/>
              <a:t>Landed</a:t>
            </a:r>
          </a:p>
        </p:txBody>
      </p:sp>
      <p:sp>
        <p:nvSpPr>
          <p:cNvPr id="61" name="TextBox 60">
            <a:extLst>
              <a:ext uri="{FF2B5EF4-FFF2-40B4-BE49-F238E27FC236}">
                <a16:creationId xmlns:a16="http://schemas.microsoft.com/office/drawing/2014/main" id="{FD721223-489A-45A8-B6B7-9FFD1C4FFF3F}"/>
              </a:ext>
            </a:extLst>
          </p:cNvPr>
          <p:cNvSpPr txBox="1"/>
          <p:nvPr/>
        </p:nvSpPr>
        <p:spPr>
          <a:xfrm>
            <a:off x="14049376" y="27146819"/>
            <a:ext cx="1600200" cy="830997"/>
          </a:xfrm>
          <a:prstGeom prst="rect">
            <a:avLst/>
          </a:prstGeom>
          <a:noFill/>
        </p:spPr>
        <p:txBody>
          <a:bodyPr wrap="square" rtlCol="0">
            <a:spAutoFit/>
          </a:bodyPr>
          <a:lstStyle>
            <a:defPPr>
              <a:defRPr lang="en-US"/>
            </a:defPPr>
            <a:lvl1pPr algn="ctr">
              <a:defRPr sz="1600"/>
            </a:lvl1pPr>
          </a:lstStyle>
          <a:p>
            <a:r>
              <a:rPr lang="en-SG" b="1"/>
              <a:t>Freehold </a:t>
            </a:r>
          </a:p>
          <a:p>
            <a:r>
              <a:rPr lang="en-SG" b="1"/>
              <a:t>vs </a:t>
            </a:r>
          </a:p>
          <a:p>
            <a:r>
              <a:rPr lang="en-SG" b="1"/>
              <a:t>Leasehold</a:t>
            </a:r>
          </a:p>
        </p:txBody>
      </p:sp>
      <p:sp>
        <p:nvSpPr>
          <p:cNvPr id="62" name="TextBox 61">
            <a:extLst>
              <a:ext uri="{FF2B5EF4-FFF2-40B4-BE49-F238E27FC236}">
                <a16:creationId xmlns:a16="http://schemas.microsoft.com/office/drawing/2014/main" id="{C23E2AF3-DCE3-47D6-9110-39D019D08F18}"/>
              </a:ext>
            </a:extLst>
          </p:cNvPr>
          <p:cNvSpPr txBox="1"/>
          <p:nvPr/>
        </p:nvSpPr>
        <p:spPr>
          <a:xfrm>
            <a:off x="18097501" y="27146819"/>
            <a:ext cx="1600200" cy="830997"/>
          </a:xfrm>
          <a:prstGeom prst="rect">
            <a:avLst/>
          </a:prstGeom>
          <a:noFill/>
        </p:spPr>
        <p:txBody>
          <a:bodyPr wrap="square" rtlCol="0">
            <a:spAutoFit/>
          </a:bodyPr>
          <a:lstStyle>
            <a:defPPr>
              <a:defRPr lang="en-US"/>
            </a:defPPr>
            <a:lvl1pPr algn="ctr">
              <a:defRPr sz="1600"/>
            </a:lvl1pPr>
          </a:lstStyle>
          <a:p>
            <a:r>
              <a:rPr lang="en-SG" b="1"/>
              <a:t>Floor (Level)</a:t>
            </a:r>
          </a:p>
          <a:p>
            <a:r>
              <a:rPr lang="en-SG" b="1"/>
              <a:t>vs</a:t>
            </a:r>
          </a:p>
          <a:p>
            <a:r>
              <a:rPr lang="en-SG" b="1"/>
              <a:t>Prices</a:t>
            </a:r>
          </a:p>
        </p:txBody>
      </p:sp>
      <p:pic>
        <p:nvPicPr>
          <p:cNvPr id="20" name="Picture 19">
            <a:extLst>
              <a:ext uri="{FF2B5EF4-FFF2-40B4-BE49-F238E27FC236}">
                <a16:creationId xmlns:a16="http://schemas.microsoft.com/office/drawing/2014/main" id="{E58EC7F1-BAF1-4056-97F5-FFC1218BF8FA}"/>
              </a:ext>
            </a:extLst>
          </p:cNvPr>
          <p:cNvPicPr>
            <a:picLocks noChangeAspect="1"/>
          </p:cNvPicPr>
          <p:nvPr/>
        </p:nvPicPr>
        <p:blipFill>
          <a:blip r:embed="rId19"/>
          <a:stretch>
            <a:fillRect/>
          </a:stretch>
        </p:blipFill>
        <p:spPr>
          <a:xfrm>
            <a:off x="528509" y="17949005"/>
            <a:ext cx="8474787" cy="3256906"/>
          </a:xfrm>
          <a:prstGeom prst="rect">
            <a:avLst/>
          </a:prstGeom>
        </p:spPr>
      </p:pic>
      <p:pic>
        <p:nvPicPr>
          <p:cNvPr id="58" name="Picture 57">
            <a:extLst>
              <a:ext uri="{FF2B5EF4-FFF2-40B4-BE49-F238E27FC236}">
                <a16:creationId xmlns:a16="http://schemas.microsoft.com/office/drawing/2014/main" id="{70679F4A-EBB3-45C8-B213-FF2DE9ECC411}"/>
              </a:ext>
            </a:extLst>
          </p:cNvPr>
          <p:cNvPicPr>
            <a:picLocks noChangeAspect="1"/>
          </p:cNvPicPr>
          <p:nvPr/>
        </p:nvPicPr>
        <p:blipFill>
          <a:blip r:embed="rId20"/>
          <a:stretch>
            <a:fillRect/>
          </a:stretch>
        </p:blipFill>
        <p:spPr>
          <a:xfrm>
            <a:off x="495072" y="24068439"/>
            <a:ext cx="8193705" cy="3204136"/>
          </a:xfrm>
          <a:prstGeom prst="rect">
            <a:avLst/>
          </a:prstGeom>
        </p:spPr>
      </p:pic>
      <p:sp>
        <p:nvSpPr>
          <p:cNvPr id="52" name="Rectangle 51">
            <a:extLst>
              <a:ext uri="{FF2B5EF4-FFF2-40B4-BE49-F238E27FC236}">
                <a16:creationId xmlns:a16="http://schemas.microsoft.com/office/drawing/2014/main" id="{818625D9-163D-47B7-B652-597960E15742}"/>
              </a:ext>
            </a:extLst>
          </p:cNvPr>
          <p:cNvSpPr/>
          <p:nvPr/>
        </p:nvSpPr>
        <p:spPr>
          <a:xfrm>
            <a:off x="8782533" y="23925710"/>
            <a:ext cx="2557909" cy="3489595"/>
          </a:xfrm>
          <a:prstGeom prst="rect">
            <a:avLst/>
          </a:prstGeom>
          <a:solidFill>
            <a:srgbClr val="F1A069"/>
          </a:solidFill>
          <a:ln>
            <a:solidFill>
              <a:schemeClr val="bg1"/>
            </a:solidFill>
            <a:prstDash val="dash"/>
            <a:extLst>
              <a:ext uri="{C807C97D-BFC1-408E-A445-0C87EB9F89A2}">
                <ask:lineSketchStyleProps xmlns:ask="http://schemas.microsoft.com/office/drawing/2018/sketchyshapes" sd="981765707">
                  <a:custGeom>
                    <a:avLst/>
                    <a:gdLst>
                      <a:gd name="connsiteX0" fmla="*/ 0 w 6713764"/>
                      <a:gd name="connsiteY0" fmla="*/ 0 h 5943600"/>
                      <a:gd name="connsiteX1" fmla="*/ 492343 w 6713764"/>
                      <a:gd name="connsiteY1" fmla="*/ 0 h 5943600"/>
                      <a:gd name="connsiteX2" fmla="*/ 917548 w 6713764"/>
                      <a:gd name="connsiteY2" fmla="*/ 0 h 5943600"/>
                      <a:gd name="connsiteX3" fmla="*/ 1611303 w 6713764"/>
                      <a:gd name="connsiteY3" fmla="*/ 0 h 5943600"/>
                      <a:gd name="connsiteX4" fmla="*/ 2036508 w 6713764"/>
                      <a:gd name="connsiteY4" fmla="*/ 0 h 5943600"/>
                      <a:gd name="connsiteX5" fmla="*/ 2528851 w 6713764"/>
                      <a:gd name="connsiteY5" fmla="*/ 0 h 5943600"/>
                      <a:gd name="connsiteX6" fmla="*/ 3088331 w 6713764"/>
                      <a:gd name="connsiteY6" fmla="*/ 0 h 5943600"/>
                      <a:gd name="connsiteX7" fmla="*/ 3714949 w 6713764"/>
                      <a:gd name="connsiteY7" fmla="*/ 0 h 5943600"/>
                      <a:gd name="connsiteX8" fmla="*/ 4341567 w 6713764"/>
                      <a:gd name="connsiteY8" fmla="*/ 0 h 5943600"/>
                      <a:gd name="connsiteX9" fmla="*/ 4699635 w 6713764"/>
                      <a:gd name="connsiteY9" fmla="*/ 0 h 5943600"/>
                      <a:gd name="connsiteX10" fmla="*/ 5191977 w 6713764"/>
                      <a:gd name="connsiteY10" fmla="*/ 0 h 5943600"/>
                      <a:gd name="connsiteX11" fmla="*/ 5818595 w 6713764"/>
                      <a:gd name="connsiteY11" fmla="*/ 0 h 5943600"/>
                      <a:gd name="connsiteX12" fmla="*/ 6713764 w 6713764"/>
                      <a:gd name="connsiteY12" fmla="*/ 0 h 5943600"/>
                      <a:gd name="connsiteX13" fmla="*/ 6713764 w 6713764"/>
                      <a:gd name="connsiteY13" fmla="*/ 713232 h 5943600"/>
                      <a:gd name="connsiteX14" fmla="*/ 6713764 w 6713764"/>
                      <a:gd name="connsiteY14" fmla="*/ 1426464 h 5943600"/>
                      <a:gd name="connsiteX15" fmla="*/ 6713764 w 6713764"/>
                      <a:gd name="connsiteY15" fmla="*/ 1842516 h 5943600"/>
                      <a:gd name="connsiteX16" fmla="*/ 6713764 w 6713764"/>
                      <a:gd name="connsiteY16" fmla="*/ 2436876 h 5943600"/>
                      <a:gd name="connsiteX17" fmla="*/ 6713764 w 6713764"/>
                      <a:gd name="connsiteY17" fmla="*/ 3031236 h 5943600"/>
                      <a:gd name="connsiteX18" fmla="*/ 6713764 w 6713764"/>
                      <a:gd name="connsiteY18" fmla="*/ 3685032 h 5943600"/>
                      <a:gd name="connsiteX19" fmla="*/ 6713764 w 6713764"/>
                      <a:gd name="connsiteY19" fmla="*/ 4101084 h 5943600"/>
                      <a:gd name="connsiteX20" fmla="*/ 6713764 w 6713764"/>
                      <a:gd name="connsiteY20" fmla="*/ 4754880 h 5943600"/>
                      <a:gd name="connsiteX21" fmla="*/ 6713764 w 6713764"/>
                      <a:gd name="connsiteY21" fmla="*/ 5289804 h 5943600"/>
                      <a:gd name="connsiteX22" fmla="*/ 6713764 w 6713764"/>
                      <a:gd name="connsiteY22" fmla="*/ 5943600 h 5943600"/>
                      <a:gd name="connsiteX23" fmla="*/ 6154284 w 6713764"/>
                      <a:gd name="connsiteY23" fmla="*/ 5943600 h 5943600"/>
                      <a:gd name="connsiteX24" fmla="*/ 5594803 w 6713764"/>
                      <a:gd name="connsiteY24" fmla="*/ 5943600 h 5943600"/>
                      <a:gd name="connsiteX25" fmla="*/ 5236736 w 6713764"/>
                      <a:gd name="connsiteY25" fmla="*/ 5943600 h 5943600"/>
                      <a:gd name="connsiteX26" fmla="*/ 4878669 w 6713764"/>
                      <a:gd name="connsiteY26" fmla="*/ 5943600 h 5943600"/>
                      <a:gd name="connsiteX27" fmla="*/ 4184913 w 6713764"/>
                      <a:gd name="connsiteY27" fmla="*/ 5943600 h 5943600"/>
                      <a:gd name="connsiteX28" fmla="*/ 3759708 w 6713764"/>
                      <a:gd name="connsiteY28" fmla="*/ 5943600 h 5943600"/>
                      <a:gd name="connsiteX29" fmla="*/ 3334503 w 6713764"/>
                      <a:gd name="connsiteY29" fmla="*/ 5943600 h 5943600"/>
                      <a:gd name="connsiteX30" fmla="*/ 2775022 w 6713764"/>
                      <a:gd name="connsiteY30" fmla="*/ 5943600 h 5943600"/>
                      <a:gd name="connsiteX31" fmla="*/ 2349817 w 6713764"/>
                      <a:gd name="connsiteY31" fmla="*/ 5943600 h 5943600"/>
                      <a:gd name="connsiteX32" fmla="*/ 1924612 w 6713764"/>
                      <a:gd name="connsiteY32" fmla="*/ 5943600 h 5943600"/>
                      <a:gd name="connsiteX33" fmla="*/ 1230857 w 6713764"/>
                      <a:gd name="connsiteY33" fmla="*/ 5943600 h 5943600"/>
                      <a:gd name="connsiteX34" fmla="*/ 671376 w 6713764"/>
                      <a:gd name="connsiteY34" fmla="*/ 5943600 h 5943600"/>
                      <a:gd name="connsiteX35" fmla="*/ 0 w 6713764"/>
                      <a:gd name="connsiteY35" fmla="*/ 5943600 h 5943600"/>
                      <a:gd name="connsiteX36" fmla="*/ 0 w 6713764"/>
                      <a:gd name="connsiteY36" fmla="*/ 5468112 h 5943600"/>
                      <a:gd name="connsiteX37" fmla="*/ 0 w 6713764"/>
                      <a:gd name="connsiteY37" fmla="*/ 4933188 h 5943600"/>
                      <a:gd name="connsiteX38" fmla="*/ 0 w 6713764"/>
                      <a:gd name="connsiteY38" fmla="*/ 4279392 h 5943600"/>
                      <a:gd name="connsiteX39" fmla="*/ 0 w 6713764"/>
                      <a:gd name="connsiteY39" fmla="*/ 3685032 h 5943600"/>
                      <a:gd name="connsiteX40" fmla="*/ 0 w 6713764"/>
                      <a:gd name="connsiteY40" fmla="*/ 3090672 h 5943600"/>
                      <a:gd name="connsiteX41" fmla="*/ 0 w 6713764"/>
                      <a:gd name="connsiteY41" fmla="*/ 2377440 h 5943600"/>
                      <a:gd name="connsiteX42" fmla="*/ 0 w 6713764"/>
                      <a:gd name="connsiteY42" fmla="*/ 1723644 h 5943600"/>
                      <a:gd name="connsiteX43" fmla="*/ 0 w 6713764"/>
                      <a:gd name="connsiteY43" fmla="*/ 1129284 h 5943600"/>
                      <a:gd name="connsiteX44" fmla="*/ 0 w 6713764"/>
                      <a:gd name="connsiteY44" fmla="*/ 534924 h 5943600"/>
                      <a:gd name="connsiteX45" fmla="*/ 0 w 6713764"/>
                      <a:gd name="connsiteY45"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713764" h="5943600" fill="none" extrusionOk="0">
                        <a:moveTo>
                          <a:pt x="0" y="0"/>
                        </a:moveTo>
                        <a:cubicBezTo>
                          <a:pt x="237442" y="-22138"/>
                          <a:pt x="319866" y="7073"/>
                          <a:pt x="492343" y="0"/>
                        </a:cubicBezTo>
                        <a:cubicBezTo>
                          <a:pt x="664820" y="-7073"/>
                          <a:pt x="821294" y="16560"/>
                          <a:pt x="917548" y="0"/>
                        </a:cubicBezTo>
                        <a:cubicBezTo>
                          <a:pt x="1013803" y="-16560"/>
                          <a:pt x="1425009" y="62402"/>
                          <a:pt x="1611303" y="0"/>
                        </a:cubicBezTo>
                        <a:cubicBezTo>
                          <a:pt x="1797598" y="-62402"/>
                          <a:pt x="1860377" y="48234"/>
                          <a:pt x="2036508" y="0"/>
                        </a:cubicBezTo>
                        <a:cubicBezTo>
                          <a:pt x="2212640" y="-48234"/>
                          <a:pt x="2388470" y="20419"/>
                          <a:pt x="2528851" y="0"/>
                        </a:cubicBezTo>
                        <a:cubicBezTo>
                          <a:pt x="2669232" y="-20419"/>
                          <a:pt x="2886983" y="49451"/>
                          <a:pt x="3088331" y="0"/>
                        </a:cubicBezTo>
                        <a:cubicBezTo>
                          <a:pt x="3289679" y="-49451"/>
                          <a:pt x="3480522" y="22447"/>
                          <a:pt x="3714949" y="0"/>
                        </a:cubicBezTo>
                        <a:cubicBezTo>
                          <a:pt x="3949376" y="-22447"/>
                          <a:pt x="4092384" y="62181"/>
                          <a:pt x="4341567" y="0"/>
                        </a:cubicBezTo>
                        <a:cubicBezTo>
                          <a:pt x="4590750" y="-62181"/>
                          <a:pt x="4524567" y="21926"/>
                          <a:pt x="4699635" y="0"/>
                        </a:cubicBezTo>
                        <a:cubicBezTo>
                          <a:pt x="4874703" y="-21926"/>
                          <a:pt x="5040994" y="32486"/>
                          <a:pt x="5191977" y="0"/>
                        </a:cubicBezTo>
                        <a:cubicBezTo>
                          <a:pt x="5342960" y="-32486"/>
                          <a:pt x="5559235" y="8044"/>
                          <a:pt x="5818595" y="0"/>
                        </a:cubicBezTo>
                        <a:cubicBezTo>
                          <a:pt x="6077955" y="-8044"/>
                          <a:pt x="6488529" y="87332"/>
                          <a:pt x="6713764" y="0"/>
                        </a:cubicBezTo>
                        <a:cubicBezTo>
                          <a:pt x="6745136" y="232285"/>
                          <a:pt x="6689704" y="396852"/>
                          <a:pt x="6713764" y="713232"/>
                        </a:cubicBezTo>
                        <a:cubicBezTo>
                          <a:pt x="6737824" y="1029612"/>
                          <a:pt x="6676192" y="1178841"/>
                          <a:pt x="6713764" y="1426464"/>
                        </a:cubicBezTo>
                        <a:cubicBezTo>
                          <a:pt x="6751336" y="1674087"/>
                          <a:pt x="6673491" y="1657843"/>
                          <a:pt x="6713764" y="1842516"/>
                        </a:cubicBezTo>
                        <a:cubicBezTo>
                          <a:pt x="6754037" y="2027189"/>
                          <a:pt x="6645857" y="2149789"/>
                          <a:pt x="6713764" y="2436876"/>
                        </a:cubicBezTo>
                        <a:cubicBezTo>
                          <a:pt x="6781671" y="2723963"/>
                          <a:pt x="6689192" y="2881675"/>
                          <a:pt x="6713764" y="3031236"/>
                        </a:cubicBezTo>
                        <a:cubicBezTo>
                          <a:pt x="6738336" y="3180797"/>
                          <a:pt x="6700672" y="3452494"/>
                          <a:pt x="6713764" y="3685032"/>
                        </a:cubicBezTo>
                        <a:cubicBezTo>
                          <a:pt x="6726856" y="3917570"/>
                          <a:pt x="6668046" y="3985414"/>
                          <a:pt x="6713764" y="4101084"/>
                        </a:cubicBezTo>
                        <a:cubicBezTo>
                          <a:pt x="6759482" y="4216754"/>
                          <a:pt x="6636725" y="4509480"/>
                          <a:pt x="6713764" y="4754880"/>
                        </a:cubicBezTo>
                        <a:cubicBezTo>
                          <a:pt x="6790803" y="5000280"/>
                          <a:pt x="6693981" y="5054467"/>
                          <a:pt x="6713764" y="5289804"/>
                        </a:cubicBezTo>
                        <a:cubicBezTo>
                          <a:pt x="6733547" y="5525141"/>
                          <a:pt x="6665369" y="5689379"/>
                          <a:pt x="6713764" y="5943600"/>
                        </a:cubicBezTo>
                        <a:cubicBezTo>
                          <a:pt x="6491922" y="5984407"/>
                          <a:pt x="6343449" y="5893913"/>
                          <a:pt x="6154284" y="5943600"/>
                        </a:cubicBezTo>
                        <a:cubicBezTo>
                          <a:pt x="5965119" y="5993287"/>
                          <a:pt x="5864522" y="5895025"/>
                          <a:pt x="5594803" y="5943600"/>
                        </a:cubicBezTo>
                        <a:cubicBezTo>
                          <a:pt x="5325084" y="5992175"/>
                          <a:pt x="5308684" y="5919726"/>
                          <a:pt x="5236736" y="5943600"/>
                        </a:cubicBezTo>
                        <a:cubicBezTo>
                          <a:pt x="5164788" y="5967474"/>
                          <a:pt x="4964084" y="5904044"/>
                          <a:pt x="4878669" y="5943600"/>
                        </a:cubicBezTo>
                        <a:cubicBezTo>
                          <a:pt x="4793254" y="5983156"/>
                          <a:pt x="4369929" y="5872752"/>
                          <a:pt x="4184913" y="5943600"/>
                        </a:cubicBezTo>
                        <a:cubicBezTo>
                          <a:pt x="3999897" y="6014448"/>
                          <a:pt x="3948221" y="5915622"/>
                          <a:pt x="3759708" y="5943600"/>
                        </a:cubicBezTo>
                        <a:cubicBezTo>
                          <a:pt x="3571195" y="5971578"/>
                          <a:pt x="3451381" y="5913021"/>
                          <a:pt x="3334503" y="5943600"/>
                        </a:cubicBezTo>
                        <a:cubicBezTo>
                          <a:pt x="3217626" y="5974179"/>
                          <a:pt x="2956648" y="5898454"/>
                          <a:pt x="2775022" y="5943600"/>
                        </a:cubicBezTo>
                        <a:cubicBezTo>
                          <a:pt x="2593396" y="5988746"/>
                          <a:pt x="2518779" y="5902854"/>
                          <a:pt x="2349817" y="5943600"/>
                        </a:cubicBezTo>
                        <a:cubicBezTo>
                          <a:pt x="2180855" y="5984346"/>
                          <a:pt x="2115756" y="5930590"/>
                          <a:pt x="1924612" y="5943600"/>
                        </a:cubicBezTo>
                        <a:cubicBezTo>
                          <a:pt x="1733469" y="5956610"/>
                          <a:pt x="1479257" y="5879449"/>
                          <a:pt x="1230857" y="5943600"/>
                        </a:cubicBezTo>
                        <a:cubicBezTo>
                          <a:pt x="982457" y="6007751"/>
                          <a:pt x="851977" y="5893673"/>
                          <a:pt x="671376" y="5943600"/>
                        </a:cubicBezTo>
                        <a:cubicBezTo>
                          <a:pt x="490775" y="5993527"/>
                          <a:pt x="143446" y="5901102"/>
                          <a:pt x="0" y="5943600"/>
                        </a:cubicBezTo>
                        <a:cubicBezTo>
                          <a:pt x="-25736" y="5737204"/>
                          <a:pt x="14126" y="5610861"/>
                          <a:pt x="0" y="5468112"/>
                        </a:cubicBezTo>
                        <a:cubicBezTo>
                          <a:pt x="-14126" y="5325363"/>
                          <a:pt x="9094" y="5087473"/>
                          <a:pt x="0" y="4933188"/>
                        </a:cubicBezTo>
                        <a:cubicBezTo>
                          <a:pt x="-9094" y="4778903"/>
                          <a:pt x="46193" y="4479120"/>
                          <a:pt x="0" y="4279392"/>
                        </a:cubicBezTo>
                        <a:cubicBezTo>
                          <a:pt x="-46193" y="4079664"/>
                          <a:pt x="21181" y="3847194"/>
                          <a:pt x="0" y="3685032"/>
                        </a:cubicBezTo>
                        <a:cubicBezTo>
                          <a:pt x="-21181" y="3522870"/>
                          <a:pt x="15470" y="3213204"/>
                          <a:pt x="0" y="3090672"/>
                        </a:cubicBezTo>
                        <a:cubicBezTo>
                          <a:pt x="-15470" y="2968140"/>
                          <a:pt x="54218" y="2677950"/>
                          <a:pt x="0" y="2377440"/>
                        </a:cubicBezTo>
                        <a:cubicBezTo>
                          <a:pt x="-54218" y="2076930"/>
                          <a:pt x="17585" y="2016865"/>
                          <a:pt x="0" y="1723644"/>
                        </a:cubicBezTo>
                        <a:cubicBezTo>
                          <a:pt x="-17585" y="1430423"/>
                          <a:pt x="47044" y="1250968"/>
                          <a:pt x="0" y="1129284"/>
                        </a:cubicBezTo>
                        <a:cubicBezTo>
                          <a:pt x="-47044" y="1007600"/>
                          <a:pt x="52127" y="778399"/>
                          <a:pt x="0" y="534924"/>
                        </a:cubicBezTo>
                        <a:cubicBezTo>
                          <a:pt x="-52127" y="291449"/>
                          <a:pt x="5183" y="260428"/>
                          <a:pt x="0" y="0"/>
                        </a:cubicBezTo>
                        <a:close/>
                      </a:path>
                      <a:path w="6713764" h="5943600" stroke="0" extrusionOk="0">
                        <a:moveTo>
                          <a:pt x="0" y="0"/>
                        </a:moveTo>
                        <a:cubicBezTo>
                          <a:pt x="151592" y="-74477"/>
                          <a:pt x="516768" y="22273"/>
                          <a:pt x="693756" y="0"/>
                        </a:cubicBezTo>
                        <a:cubicBezTo>
                          <a:pt x="870744" y="-22273"/>
                          <a:pt x="986949" y="7586"/>
                          <a:pt x="1253236" y="0"/>
                        </a:cubicBezTo>
                        <a:cubicBezTo>
                          <a:pt x="1519523" y="-7586"/>
                          <a:pt x="1477711" y="7662"/>
                          <a:pt x="1678441" y="0"/>
                        </a:cubicBezTo>
                        <a:cubicBezTo>
                          <a:pt x="1879171" y="-7662"/>
                          <a:pt x="2071436" y="37017"/>
                          <a:pt x="2237921" y="0"/>
                        </a:cubicBezTo>
                        <a:cubicBezTo>
                          <a:pt x="2404406" y="-37017"/>
                          <a:pt x="2654678" y="82933"/>
                          <a:pt x="2931677" y="0"/>
                        </a:cubicBezTo>
                        <a:cubicBezTo>
                          <a:pt x="3208676" y="-82933"/>
                          <a:pt x="3204637" y="39490"/>
                          <a:pt x="3356882" y="0"/>
                        </a:cubicBezTo>
                        <a:cubicBezTo>
                          <a:pt x="3509127" y="-39490"/>
                          <a:pt x="3629816" y="34055"/>
                          <a:pt x="3714949" y="0"/>
                        </a:cubicBezTo>
                        <a:cubicBezTo>
                          <a:pt x="3800082" y="-34055"/>
                          <a:pt x="4082574" y="47338"/>
                          <a:pt x="4274430" y="0"/>
                        </a:cubicBezTo>
                        <a:cubicBezTo>
                          <a:pt x="4466286" y="-47338"/>
                          <a:pt x="4560626" y="889"/>
                          <a:pt x="4833910" y="0"/>
                        </a:cubicBezTo>
                        <a:cubicBezTo>
                          <a:pt x="5107194" y="-889"/>
                          <a:pt x="5274274" y="20506"/>
                          <a:pt x="5460528" y="0"/>
                        </a:cubicBezTo>
                        <a:cubicBezTo>
                          <a:pt x="5646782" y="-20506"/>
                          <a:pt x="5753345" y="13379"/>
                          <a:pt x="5952871" y="0"/>
                        </a:cubicBezTo>
                        <a:cubicBezTo>
                          <a:pt x="6152397" y="-13379"/>
                          <a:pt x="6429056" y="68846"/>
                          <a:pt x="6713764" y="0"/>
                        </a:cubicBezTo>
                        <a:cubicBezTo>
                          <a:pt x="6730849" y="218829"/>
                          <a:pt x="6694739" y="273770"/>
                          <a:pt x="6713764" y="475488"/>
                        </a:cubicBezTo>
                        <a:cubicBezTo>
                          <a:pt x="6732789" y="677206"/>
                          <a:pt x="6666769" y="871530"/>
                          <a:pt x="6713764" y="1010412"/>
                        </a:cubicBezTo>
                        <a:cubicBezTo>
                          <a:pt x="6760759" y="1149294"/>
                          <a:pt x="6711834" y="1261457"/>
                          <a:pt x="6713764" y="1485900"/>
                        </a:cubicBezTo>
                        <a:cubicBezTo>
                          <a:pt x="6715694" y="1710343"/>
                          <a:pt x="6655437" y="1791545"/>
                          <a:pt x="6713764" y="2080260"/>
                        </a:cubicBezTo>
                        <a:cubicBezTo>
                          <a:pt x="6772091" y="2368975"/>
                          <a:pt x="6708044" y="2473667"/>
                          <a:pt x="6713764" y="2615184"/>
                        </a:cubicBezTo>
                        <a:cubicBezTo>
                          <a:pt x="6719484" y="2756701"/>
                          <a:pt x="6629765" y="3009251"/>
                          <a:pt x="6713764" y="3328416"/>
                        </a:cubicBezTo>
                        <a:cubicBezTo>
                          <a:pt x="6797763" y="3647581"/>
                          <a:pt x="6690650" y="3603652"/>
                          <a:pt x="6713764" y="3863340"/>
                        </a:cubicBezTo>
                        <a:cubicBezTo>
                          <a:pt x="6736878" y="4123028"/>
                          <a:pt x="6673513" y="4233070"/>
                          <a:pt x="6713764" y="4338828"/>
                        </a:cubicBezTo>
                        <a:cubicBezTo>
                          <a:pt x="6754015" y="4444586"/>
                          <a:pt x="6695557" y="4672019"/>
                          <a:pt x="6713764" y="4873752"/>
                        </a:cubicBezTo>
                        <a:cubicBezTo>
                          <a:pt x="6731971" y="5075485"/>
                          <a:pt x="6629914" y="5673481"/>
                          <a:pt x="6713764" y="5943600"/>
                        </a:cubicBezTo>
                        <a:cubicBezTo>
                          <a:pt x="6487519" y="5956027"/>
                          <a:pt x="6242991" y="5936369"/>
                          <a:pt x="6087146" y="5943600"/>
                        </a:cubicBezTo>
                        <a:cubicBezTo>
                          <a:pt x="5931301" y="5950831"/>
                          <a:pt x="5704752" y="5897552"/>
                          <a:pt x="5527666" y="5943600"/>
                        </a:cubicBezTo>
                        <a:cubicBezTo>
                          <a:pt x="5350580" y="5989648"/>
                          <a:pt x="5066160" y="5875313"/>
                          <a:pt x="4901048" y="5943600"/>
                        </a:cubicBezTo>
                        <a:cubicBezTo>
                          <a:pt x="4735936" y="6011887"/>
                          <a:pt x="4360911" y="5881153"/>
                          <a:pt x="4207292" y="5943600"/>
                        </a:cubicBezTo>
                        <a:cubicBezTo>
                          <a:pt x="4053673" y="6006047"/>
                          <a:pt x="4006364" y="5937919"/>
                          <a:pt x="3849225" y="5943600"/>
                        </a:cubicBezTo>
                        <a:cubicBezTo>
                          <a:pt x="3692086" y="5949281"/>
                          <a:pt x="3580443" y="5907868"/>
                          <a:pt x="3491157" y="5943600"/>
                        </a:cubicBezTo>
                        <a:cubicBezTo>
                          <a:pt x="3401871" y="5979332"/>
                          <a:pt x="3101312" y="5902336"/>
                          <a:pt x="2998815" y="5943600"/>
                        </a:cubicBezTo>
                        <a:cubicBezTo>
                          <a:pt x="2896318" y="5984864"/>
                          <a:pt x="2601720" y="5877414"/>
                          <a:pt x="2439334" y="5943600"/>
                        </a:cubicBezTo>
                        <a:cubicBezTo>
                          <a:pt x="2276948" y="6009786"/>
                          <a:pt x="2114540" y="5937812"/>
                          <a:pt x="1946992" y="5943600"/>
                        </a:cubicBezTo>
                        <a:cubicBezTo>
                          <a:pt x="1779444" y="5949388"/>
                          <a:pt x="1580964" y="5871691"/>
                          <a:pt x="1320374" y="5943600"/>
                        </a:cubicBezTo>
                        <a:cubicBezTo>
                          <a:pt x="1059784" y="6015509"/>
                          <a:pt x="958207" y="5922702"/>
                          <a:pt x="626618" y="5943600"/>
                        </a:cubicBezTo>
                        <a:cubicBezTo>
                          <a:pt x="295029" y="5964498"/>
                          <a:pt x="151964" y="5928356"/>
                          <a:pt x="0" y="5943600"/>
                        </a:cubicBezTo>
                        <a:cubicBezTo>
                          <a:pt x="-506" y="5766831"/>
                          <a:pt x="1026" y="5666646"/>
                          <a:pt x="0" y="5408676"/>
                        </a:cubicBezTo>
                        <a:cubicBezTo>
                          <a:pt x="-1026" y="5150706"/>
                          <a:pt x="48192" y="4967111"/>
                          <a:pt x="0" y="4814316"/>
                        </a:cubicBezTo>
                        <a:cubicBezTo>
                          <a:pt x="-48192" y="4661521"/>
                          <a:pt x="5923" y="4294736"/>
                          <a:pt x="0" y="4101084"/>
                        </a:cubicBezTo>
                        <a:cubicBezTo>
                          <a:pt x="-5923" y="3907432"/>
                          <a:pt x="6415" y="3569208"/>
                          <a:pt x="0" y="3387852"/>
                        </a:cubicBezTo>
                        <a:cubicBezTo>
                          <a:pt x="-6415" y="3206496"/>
                          <a:pt x="49318" y="3058199"/>
                          <a:pt x="0" y="2971800"/>
                        </a:cubicBezTo>
                        <a:cubicBezTo>
                          <a:pt x="-49318" y="2885401"/>
                          <a:pt x="48459" y="2678116"/>
                          <a:pt x="0" y="2555748"/>
                        </a:cubicBezTo>
                        <a:cubicBezTo>
                          <a:pt x="-48459" y="2433380"/>
                          <a:pt x="18606" y="2309773"/>
                          <a:pt x="0" y="2139696"/>
                        </a:cubicBezTo>
                        <a:cubicBezTo>
                          <a:pt x="-18606" y="1969619"/>
                          <a:pt x="25443" y="1692652"/>
                          <a:pt x="0" y="1485900"/>
                        </a:cubicBezTo>
                        <a:cubicBezTo>
                          <a:pt x="-25443" y="1279148"/>
                          <a:pt x="42933" y="1198829"/>
                          <a:pt x="0" y="1069848"/>
                        </a:cubicBezTo>
                        <a:cubicBezTo>
                          <a:pt x="-42933" y="940867"/>
                          <a:pt x="36652" y="740008"/>
                          <a:pt x="0" y="653796"/>
                        </a:cubicBezTo>
                        <a:cubicBezTo>
                          <a:pt x="-36652" y="567584"/>
                          <a:pt x="732" y="2175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US" sz="4000" b="1">
                <a:solidFill>
                  <a:schemeClr val="tx1"/>
                </a:solidFill>
              </a:rPr>
              <a:t>Ridge Plot</a:t>
            </a:r>
          </a:p>
          <a:p>
            <a:r>
              <a:rPr lang="en-GB" sz="2000" b="1">
                <a:solidFill>
                  <a:schemeClr val="tx1"/>
                </a:solidFill>
              </a:rPr>
              <a:t>The ridge plot was used to show the prices and distribution of transactions in Singapore during the selected time periods. </a:t>
            </a:r>
          </a:p>
        </p:txBody>
      </p:sp>
      <p:sp>
        <p:nvSpPr>
          <p:cNvPr id="65" name="Rectangle 64">
            <a:extLst>
              <a:ext uri="{FF2B5EF4-FFF2-40B4-BE49-F238E27FC236}">
                <a16:creationId xmlns:a16="http://schemas.microsoft.com/office/drawing/2014/main" id="{CFBB543A-6DC6-4A2A-8D47-9BF9A5E1F81E}"/>
              </a:ext>
            </a:extLst>
          </p:cNvPr>
          <p:cNvSpPr/>
          <p:nvPr/>
        </p:nvSpPr>
        <p:spPr>
          <a:xfrm>
            <a:off x="412748" y="27328995"/>
            <a:ext cx="10927693" cy="1259312"/>
          </a:xfrm>
          <a:prstGeom prst="rect">
            <a:avLst/>
          </a:prstGeom>
          <a:solidFill>
            <a:srgbClr val="F1A069"/>
          </a:solidFill>
          <a:ln>
            <a:solidFill>
              <a:schemeClr val="bg1"/>
            </a:solidFill>
            <a:prstDash val="dash"/>
            <a:extLst>
              <a:ext uri="{C807C97D-BFC1-408E-A445-0C87EB9F89A2}">
                <ask:lineSketchStyleProps xmlns:ask="http://schemas.microsoft.com/office/drawing/2018/sketchyshapes" sd="981765707">
                  <a:custGeom>
                    <a:avLst/>
                    <a:gdLst>
                      <a:gd name="connsiteX0" fmla="*/ 0 w 6713764"/>
                      <a:gd name="connsiteY0" fmla="*/ 0 h 5943600"/>
                      <a:gd name="connsiteX1" fmla="*/ 492343 w 6713764"/>
                      <a:gd name="connsiteY1" fmla="*/ 0 h 5943600"/>
                      <a:gd name="connsiteX2" fmla="*/ 917548 w 6713764"/>
                      <a:gd name="connsiteY2" fmla="*/ 0 h 5943600"/>
                      <a:gd name="connsiteX3" fmla="*/ 1611303 w 6713764"/>
                      <a:gd name="connsiteY3" fmla="*/ 0 h 5943600"/>
                      <a:gd name="connsiteX4" fmla="*/ 2036508 w 6713764"/>
                      <a:gd name="connsiteY4" fmla="*/ 0 h 5943600"/>
                      <a:gd name="connsiteX5" fmla="*/ 2528851 w 6713764"/>
                      <a:gd name="connsiteY5" fmla="*/ 0 h 5943600"/>
                      <a:gd name="connsiteX6" fmla="*/ 3088331 w 6713764"/>
                      <a:gd name="connsiteY6" fmla="*/ 0 h 5943600"/>
                      <a:gd name="connsiteX7" fmla="*/ 3714949 w 6713764"/>
                      <a:gd name="connsiteY7" fmla="*/ 0 h 5943600"/>
                      <a:gd name="connsiteX8" fmla="*/ 4341567 w 6713764"/>
                      <a:gd name="connsiteY8" fmla="*/ 0 h 5943600"/>
                      <a:gd name="connsiteX9" fmla="*/ 4699635 w 6713764"/>
                      <a:gd name="connsiteY9" fmla="*/ 0 h 5943600"/>
                      <a:gd name="connsiteX10" fmla="*/ 5191977 w 6713764"/>
                      <a:gd name="connsiteY10" fmla="*/ 0 h 5943600"/>
                      <a:gd name="connsiteX11" fmla="*/ 5818595 w 6713764"/>
                      <a:gd name="connsiteY11" fmla="*/ 0 h 5943600"/>
                      <a:gd name="connsiteX12" fmla="*/ 6713764 w 6713764"/>
                      <a:gd name="connsiteY12" fmla="*/ 0 h 5943600"/>
                      <a:gd name="connsiteX13" fmla="*/ 6713764 w 6713764"/>
                      <a:gd name="connsiteY13" fmla="*/ 713232 h 5943600"/>
                      <a:gd name="connsiteX14" fmla="*/ 6713764 w 6713764"/>
                      <a:gd name="connsiteY14" fmla="*/ 1426464 h 5943600"/>
                      <a:gd name="connsiteX15" fmla="*/ 6713764 w 6713764"/>
                      <a:gd name="connsiteY15" fmla="*/ 1842516 h 5943600"/>
                      <a:gd name="connsiteX16" fmla="*/ 6713764 w 6713764"/>
                      <a:gd name="connsiteY16" fmla="*/ 2436876 h 5943600"/>
                      <a:gd name="connsiteX17" fmla="*/ 6713764 w 6713764"/>
                      <a:gd name="connsiteY17" fmla="*/ 3031236 h 5943600"/>
                      <a:gd name="connsiteX18" fmla="*/ 6713764 w 6713764"/>
                      <a:gd name="connsiteY18" fmla="*/ 3685032 h 5943600"/>
                      <a:gd name="connsiteX19" fmla="*/ 6713764 w 6713764"/>
                      <a:gd name="connsiteY19" fmla="*/ 4101084 h 5943600"/>
                      <a:gd name="connsiteX20" fmla="*/ 6713764 w 6713764"/>
                      <a:gd name="connsiteY20" fmla="*/ 4754880 h 5943600"/>
                      <a:gd name="connsiteX21" fmla="*/ 6713764 w 6713764"/>
                      <a:gd name="connsiteY21" fmla="*/ 5289804 h 5943600"/>
                      <a:gd name="connsiteX22" fmla="*/ 6713764 w 6713764"/>
                      <a:gd name="connsiteY22" fmla="*/ 5943600 h 5943600"/>
                      <a:gd name="connsiteX23" fmla="*/ 6154284 w 6713764"/>
                      <a:gd name="connsiteY23" fmla="*/ 5943600 h 5943600"/>
                      <a:gd name="connsiteX24" fmla="*/ 5594803 w 6713764"/>
                      <a:gd name="connsiteY24" fmla="*/ 5943600 h 5943600"/>
                      <a:gd name="connsiteX25" fmla="*/ 5236736 w 6713764"/>
                      <a:gd name="connsiteY25" fmla="*/ 5943600 h 5943600"/>
                      <a:gd name="connsiteX26" fmla="*/ 4878669 w 6713764"/>
                      <a:gd name="connsiteY26" fmla="*/ 5943600 h 5943600"/>
                      <a:gd name="connsiteX27" fmla="*/ 4184913 w 6713764"/>
                      <a:gd name="connsiteY27" fmla="*/ 5943600 h 5943600"/>
                      <a:gd name="connsiteX28" fmla="*/ 3759708 w 6713764"/>
                      <a:gd name="connsiteY28" fmla="*/ 5943600 h 5943600"/>
                      <a:gd name="connsiteX29" fmla="*/ 3334503 w 6713764"/>
                      <a:gd name="connsiteY29" fmla="*/ 5943600 h 5943600"/>
                      <a:gd name="connsiteX30" fmla="*/ 2775022 w 6713764"/>
                      <a:gd name="connsiteY30" fmla="*/ 5943600 h 5943600"/>
                      <a:gd name="connsiteX31" fmla="*/ 2349817 w 6713764"/>
                      <a:gd name="connsiteY31" fmla="*/ 5943600 h 5943600"/>
                      <a:gd name="connsiteX32" fmla="*/ 1924612 w 6713764"/>
                      <a:gd name="connsiteY32" fmla="*/ 5943600 h 5943600"/>
                      <a:gd name="connsiteX33" fmla="*/ 1230857 w 6713764"/>
                      <a:gd name="connsiteY33" fmla="*/ 5943600 h 5943600"/>
                      <a:gd name="connsiteX34" fmla="*/ 671376 w 6713764"/>
                      <a:gd name="connsiteY34" fmla="*/ 5943600 h 5943600"/>
                      <a:gd name="connsiteX35" fmla="*/ 0 w 6713764"/>
                      <a:gd name="connsiteY35" fmla="*/ 5943600 h 5943600"/>
                      <a:gd name="connsiteX36" fmla="*/ 0 w 6713764"/>
                      <a:gd name="connsiteY36" fmla="*/ 5468112 h 5943600"/>
                      <a:gd name="connsiteX37" fmla="*/ 0 w 6713764"/>
                      <a:gd name="connsiteY37" fmla="*/ 4933188 h 5943600"/>
                      <a:gd name="connsiteX38" fmla="*/ 0 w 6713764"/>
                      <a:gd name="connsiteY38" fmla="*/ 4279392 h 5943600"/>
                      <a:gd name="connsiteX39" fmla="*/ 0 w 6713764"/>
                      <a:gd name="connsiteY39" fmla="*/ 3685032 h 5943600"/>
                      <a:gd name="connsiteX40" fmla="*/ 0 w 6713764"/>
                      <a:gd name="connsiteY40" fmla="*/ 3090672 h 5943600"/>
                      <a:gd name="connsiteX41" fmla="*/ 0 w 6713764"/>
                      <a:gd name="connsiteY41" fmla="*/ 2377440 h 5943600"/>
                      <a:gd name="connsiteX42" fmla="*/ 0 w 6713764"/>
                      <a:gd name="connsiteY42" fmla="*/ 1723644 h 5943600"/>
                      <a:gd name="connsiteX43" fmla="*/ 0 w 6713764"/>
                      <a:gd name="connsiteY43" fmla="*/ 1129284 h 5943600"/>
                      <a:gd name="connsiteX44" fmla="*/ 0 w 6713764"/>
                      <a:gd name="connsiteY44" fmla="*/ 534924 h 5943600"/>
                      <a:gd name="connsiteX45" fmla="*/ 0 w 6713764"/>
                      <a:gd name="connsiteY45"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713764" h="5943600" fill="none" extrusionOk="0">
                        <a:moveTo>
                          <a:pt x="0" y="0"/>
                        </a:moveTo>
                        <a:cubicBezTo>
                          <a:pt x="237442" y="-22138"/>
                          <a:pt x="319866" y="7073"/>
                          <a:pt x="492343" y="0"/>
                        </a:cubicBezTo>
                        <a:cubicBezTo>
                          <a:pt x="664820" y="-7073"/>
                          <a:pt x="821294" y="16560"/>
                          <a:pt x="917548" y="0"/>
                        </a:cubicBezTo>
                        <a:cubicBezTo>
                          <a:pt x="1013803" y="-16560"/>
                          <a:pt x="1425009" y="62402"/>
                          <a:pt x="1611303" y="0"/>
                        </a:cubicBezTo>
                        <a:cubicBezTo>
                          <a:pt x="1797598" y="-62402"/>
                          <a:pt x="1860377" y="48234"/>
                          <a:pt x="2036508" y="0"/>
                        </a:cubicBezTo>
                        <a:cubicBezTo>
                          <a:pt x="2212640" y="-48234"/>
                          <a:pt x="2388470" y="20419"/>
                          <a:pt x="2528851" y="0"/>
                        </a:cubicBezTo>
                        <a:cubicBezTo>
                          <a:pt x="2669232" y="-20419"/>
                          <a:pt x="2886983" y="49451"/>
                          <a:pt x="3088331" y="0"/>
                        </a:cubicBezTo>
                        <a:cubicBezTo>
                          <a:pt x="3289679" y="-49451"/>
                          <a:pt x="3480522" y="22447"/>
                          <a:pt x="3714949" y="0"/>
                        </a:cubicBezTo>
                        <a:cubicBezTo>
                          <a:pt x="3949376" y="-22447"/>
                          <a:pt x="4092384" y="62181"/>
                          <a:pt x="4341567" y="0"/>
                        </a:cubicBezTo>
                        <a:cubicBezTo>
                          <a:pt x="4590750" y="-62181"/>
                          <a:pt x="4524567" y="21926"/>
                          <a:pt x="4699635" y="0"/>
                        </a:cubicBezTo>
                        <a:cubicBezTo>
                          <a:pt x="4874703" y="-21926"/>
                          <a:pt x="5040994" y="32486"/>
                          <a:pt x="5191977" y="0"/>
                        </a:cubicBezTo>
                        <a:cubicBezTo>
                          <a:pt x="5342960" y="-32486"/>
                          <a:pt x="5559235" y="8044"/>
                          <a:pt x="5818595" y="0"/>
                        </a:cubicBezTo>
                        <a:cubicBezTo>
                          <a:pt x="6077955" y="-8044"/>
                          <a:pt x="6488529" y="87332"/>
                          <a:pt x="6713764" y="0"/>
                        </a:cubicBezTo>
                        <a:cubicBezTo>
                          <a:pt x="6745136" y="232285"/>
                          <a:pt x="6689704" y="396852"/>
                          <a:pt x="6713764" y="713232"/>
                        </a:cubicBezTo>
                        <a:cubicBezTo>
                          <a:pt x="6737824" y="1029612"/>
                          <a:pt x="6676192" y="1178841"/>
                          <a:pt x="6713764" y="1426464"/>
                        </a:cubicBezTo>
                        <a:cubicBezTo>
                          <a:pt x="6751336" y="1674087"/>
                          <a:pt x="6673491" y="1657843"/>
                          <a:pt x="6713764" y="1842516"/>
                        </a:cubicBezTo>
                        <a:cubicBezTo>
                          <a:pt x="6754037" y="2027189"/>
                          <a:pt x="6645857" y="2149789"/>
                          <a:pt x="6713764" y="2436876"/>
                        </a:cubicBezTo>
                        <a:cubicBezTo>
                          <a:pt x="6781671" y="2723963"/>
                          <a:pt x="6689192" y="2881675"/>
                          <a:pt x="6713764" y="3031236"/>
                        </a:cubicBezTo>
                        <a:cubicBezTo>
                          <a:pt x="6738336" y="3180797"/>
                          <a:pt x="6700672" y="3452494"/>
                          <a:pt x="6713764" y="3685032"/>
                        </a:cubicBezTo>
                        <a:cubicBezTo>
                          <a:pt x="6726856" y="3917570"/>
                          <a:pt x="6668046" y="3985414"/>
                          <a:pt x="6713764" y="4101084"/>
                        </a:cubicBezTo>
                        <a:cubicBezTo>
                          <a:pt x="6759482" y="4216754"/>
                          <a:pt x="6636725" y="4509480"/>
                          <a:pt x="6713764" y="4754880"/>
                        </a:cubicBezTo>
                        <a:cubicBezTo>
                          <a:pt x="6790803" y="5000280"/>
                          <a:pt x="6693981" y="5054467"/>
                          <a:pt x="6713764" y="5289804"/>
                        </a:cubicBezTo>
                        <a:cubicBezTo>
                          <a:pt x="6733547" y="5525141"/>
                          <a:pt x="6665369" y="5689379"/>
                          <a:pt x="6713764" y="5943600"/>
                        </a:cubicBezTo>
                        <a:cubicBezTo>
                          <a:pt x="6491922" y="5984407"/>
                          <a:pt x="6343449" y="5893913"/>
                          <a:pt x="6154284" y="5943600"/>
                        </a:cubicBezTo>
                        <a:cubicBezTo>
                          <a:pt x="5965119" y="5993287"/>
                          <a:pt x="5864522" y="5895025"/>
                          <a:pt x="5594803" y="5943600"/>
                        </a:cubicBezTo>
                        <a:cubicBezTo>
                          <a:pt x="5325084" y="5992175"/>
                          <a:pt x="5308684" y="5919726"/>
                          <a:pt x="5236736" y="5943600"/>
                        </a:cubicBezTo>
                        <a:cubicBezTo>
                          <a:pt x="5164788" y="5967474"/>
                          <a:pt x="4964084" y="5904044"/>
                          <a:pt x="4878669" y="5943600"/>
                        </a:cubicBezTo>
                        <a:cubicBezTo>
                          <a:pt x="4793254" y="5983156"/>
                          <a:pt x="4369929" y="5872752"/>
                          <a:pt x="4184913" y="5943600"/>
                        </a:cubicBezTo>
                        <a:cubicBezTo>
                          <a:pt x="3999897" y="6014448"/>
                          <a:pt x="3948221" y="5915622"/>
                          <a:pt x="3759708" y="5943600"/>
                        </a:cubicBezTo>
                        <a:cubicBezTo>
                          <a:pt x="3571195" y="5971578"/>
                          <a:pt x="3451381" y="5913021"/>
                          <a:pt x="3334503" y="5943600"/>
                        </a:cubicBezTo>
                        <a:cubicBezTo>
                          <a:pt x="3217626" y="5974179"/>
                          <a:pt x="2956648" y="5898454"/>
                          <a:pt x="2775022" y="5943600"/>
                        </a:cubicBezTo>
                        <a:cubicBezTo>
                          <a:pt x="2593396" y="5988746"/>
                          <a:pt x="2518779" y="5902854"/>
                          <a:pt x="2349817" y="5943600"/>
                        </a:cubicBezTo>
                        <a:cubicBezTo>
                          <a:pt x="2180855" y="5984346"/>
                          <a:pt x="2115756" y="5930590"/>
                          <a:pt x="1924612" y="5943600"/>
                        </a:cubicBezTo>
                        <a:cubicBezTo>
                          <a:pt x="1733469" y="5956610"/>
                          <a:pt x="1479257" y="5879449"/>
                          <a:pt x="1230857" y="5943600"/>
                        </a:cubicBezTo>
                        <a:cubicBezTo>
                          <a:pt x="982457" y="6007751"/>
                          <a:pt x="851977" y="5893673"/>
                          <a:pt x="671376" y="5943600"/>
                        </a:cubicBezTo>
                        <a:cubicBezTo>
                          <a:pt x="490775" y="5993527"/>
                          <a:pt x="143446" y="5901102"/>
                          <a:pt x="0" y="5943600"/>
                        </a:cubicBezTo>
                        <a:cubicBezTo>
                          <a:pt x="-25736" y="5737204"/>
                          <a:pt x="14126" y="5610861"/>
                          <a:pt x="0" y="5468112"/>
                        </a:cubicBezTo>
                        <a:cubicBezTo>
                          <a:pt x="-14126" y="5325363"/>
                          <a:pt x="9094" y="5087473"/>
                          <a:pt x="0" y="4933188"/>
                        </a:cubicBezTo>
                        <a:cubicBezTo>
                          <a:pt x="-9094" y="4778903"/>
                          <a:pt x="46193" y="4479120"/>
                          <a:pt x="0" y="4279392"/>
                        </a:cubicBezTo>
                        <a:cubicBezTo>
                          <a:pt x="-46193" y="4079664"/>
                          <a:pt x="21181" y="3847194"/>
                          <a:pt x="0" y="3685032"/>
                        </a:cubicBezTo>
                        <a:cubicBezTo>
                          <a:pt x="-21181" y="3522870"/>
                          <a:pt x="15470" y="3213204"/>
                          <a:pt x="0" y="3090672"/>
                        </a:cubicBezTo>
                        <a:cubicBezTo>
                          <a:pt x="-15470" y="2968140"/>
                          <a:pt x="54218" y="2677950"/>
                          <a:pt x="0" y="2377440"/>
                        </a:cubicBezTo>
                        <a:cubicBezTo>
                          <a:pt x="-54218" y="2076930"/>
                          <a:pt x="17585" y="2016865"/>
                          <a:pt x="0" y="1723644"/>
                        </a:cubicBezTo>
                        <a:cubicBezTo>
                          <a:pt x="-17585" y="1430423"/>
                          <a:pt x="47044" y="1250968"/>
                          <a:pt x="0" y="1129284"/>
                        </a:cubicBezTo>
                        <a:cubicBezTo>
                          <a:pt x="-47044" y="1007600"/>
                          <a:pt x="52127" y="778399"/>
                          <a:pt x="0" y="534924"/>
                        </a:cubicBezTo>
                        <a:cubicBezTo>
                          <a:pt x="-52127" y="291449"/>
                          <a:pt x="5183" y="260428"/>
                          <a:pt x="0" y="0"/>
                        </a:cubicBezTo>
                        <a:close/>
                      </a:path>
                      <a:path w="6713764" h="5943600" stroke="0" extrusionOk="0">
                        <a:moveTo>
                          <a:pt x="0" y="0"/>
                        </a:moveTo>
                        <a:cubicBezTo>
                          <a:pt x="151592" y="-74477"/>
                          <a:pt x="516768" y="22273"/>
                          <a:pt x="693756" y="0"/>
                        </a:cubicBezTo>
                        <a:cubicBezTo>
                          <a:pt x="870744" y="-22273"/>
                          <a:pt x="986949" y="7586"/>
                          <a:pt x="1253236" y="0"/>
                        </a:cubicBezTo>
                        <a:cubicBezTo>
                          <a:pt x="1519523" y="-7586"/>
                          <a:pt x="1477711" y="7662"/>
                          <a:pt x="1678441" y="0"/>
                        </a:cubicBezTo>
                        <a:cubicBezTo>
                          <a:pt x="1879171" y="-7662"/>
                          <a:pt x="2071436" y="37017"/>
                          <a:pt x="2237921" y="0"/>
                        </a:cubicBezTo>
                        <a:cubicBezTo>
                          <a:pt x="2404406" y="-37017"/>
                          <a:pt x="2654678" y="82933"/>
                          <a:pt x="2931677" y="0"/>
                        </a:cubicBezTo>
                        <a:cubicBezTo>
                          <a:pt x="3208676" y="-82933"/>
                          <a:pt x="3204637" y="39490"/>
                          <a:pt x="3356882" y="0"/>
                        </a:cubicBezTo>
                        <a:cubicBezTo>
                          <a:pt x="3509127" y="-39490"/>
                          <a:pt x="3629816" y="34055"/>
                          <a:pt x="3714949" y="0"/>
                        </a:cubicBezTo>
                        <a:cubicBezTo>
                          <a:pt x="3800082" y="-34055"/>
                          <a:pt x="4082574" y="47338"/>
                          <a:pt x="4274430" y="0"/>
                        </a:cubicBezTo>
                        <a:cubicBezTo>
                          <a:pt x="4466286" y="-47338"/>
                          <a:pt x="4560626" y="889"/>
                          <a:pt x="4833910" y="0"/>
                        </a:cubicBezTo>
                        <a:cubicBezTo>
                          <a:pt x="5107194" y="-889"/>
                          <a:pt x="5274274" y="20506"/>
                          <a:pt x="5460528" y="0"/>
                        </a:cubicBezTo>
                        <a:cubicBezTo>
                          <a:pt x="5646782" y="-20506"/>
                          <a:pt x="5753345" y="13379"/>
                          <a:pt x="5952871" y="0"/>
                        </a:cubicBezTo>
                        <a:cubicBezTo>
                          <a:pt x="6152397" y="-13379"/>
                          <a:pt x="6429056" y="68846"/>
                          <a:pt x="6713764" y="0"/>
                        </a:cubicBezTo>
                        <a:cubicBezTo>
                          <a:pt x="6730849" y="218829"/>
                          <a:pt x="6694739" y="273770"/>
                          <a:pt x="6713764" y="475488"/>
                        </a:cubicBezTo>
                        <a:cubicBezTo>
                          <a:pt x="6732789" y="677206"/>
                          <a:pt x="6666769" y="871530"/>
                          <a:pt x="6713764" y="1010412"/>
                        </a:cubicBezTo>
                        <a:cubicBezTo>
                          <a:pt x="6760759" y="1149294"/>
                          <a:pt x="6711834" y="1261457"/>
                          <a:pt x="6713764" y="1485900"/>
                        </a:cubicBezTo>
                        <a:cubicBezTo>
                          <a:pt x="6715694" y="1710343"/>
                          <a:pt x="6655437" y="1791545"/>
                          <a:pt x="6713764" y="2080260"/>
                        </a:cubicBezTo>
                        <a:cubicBezTo>
                          <a:pt x="6772091" y="2368975"/>
                          <a:pt x="6708044" y="2473667"/>
                          <a:pt x="6713764" y="2615184"/>
                        </a:cubicBezTo>
                        <a:cubicBezTo>
                          <a:pt x="6719484" y="2756701"/>
                          <a:pt x="6629765" y="3009251"/>
                          <a:pt x="6713764" y="3328416"/>
                        </a:cubicBezTo>
                        <a:cubicBezTo>
                          <a:pt x="6797763" y="3647581"/>
                          <a:pt x="6690650" y="3603652"/>
                          <a:pt x="6713764" y="3863340"/>
                        </a:cubicBezTo>
                        <a:cubicBezTo>
                          <a:pt x="6736878" y="4123028"/>
                          <a:pt x="6673513" y="4233070"/>
                          <a:pt x="6713764" y="4338828"/>
                        </a:cubicBezTo>
                        <a:cubicBezTo>
                          <a:pt x="6754015" y="4444586"/>
                          <a:pt x="6695557" y="4672019"/>
                          <a:pt x="6713764" y="4873752"/>
                        </a:cubicBezTo>
                        <a:cubicBezTo>
                          <a:pt x="6731971" y="5075485"/>
                          <a:pt x="6629914" y="5673481"/>
                          <a:pt x="6713764" y="5943600"/>
                        </a:cubicBezTo>
                        <a:cubicBezTo>
                          <a:pt x="6487519" y="5956027"/>
                          <a:pt x="6242991" y="5936369"/>
                          <a:pt x="6087146" y="5943600"/>
                        </a:cubicBezTo>
                        <a:cubicBezTo>
                          <a:pt x="5931301" y="5950831"/>
                          <a:pt x="5704752" y="5897552"/>
                          <a:pt x="5527666" y="5943600"/>
                        </a:cubicBezTo>
                        <a:cubicBezTo>
                          <a:pt x="5350580" y="5989648"/>
                          <a:pt x="5066160" y="5875313"/>
                          <a:pt x="4901048" y="5943600"/>
                        </a:cubicBezTo>
                        <a:cubicBezTo>
                          <a:pt x="4735936" y="6011887"/>
                          <a:pt x="4360911" y="5881153"/>
                          <a:pt x="4207292" y="5943600"/>
                        </a:cubicBezTo>
                        <a:cubicBezTo>
                          <a:pt x="4053673" y="6006047"/>
                          <a:pt x="4006364" y="5937919"/>
                          <a:pt x="3849225" y="5943600"/>
                        </a:cubicBezTo>
                        <a:cubicBezTo>
                          <a:pt x="3692086" y="5949281"/>
                          <a:pt x="3580443" y="5907868"/>
                          <a:pt x="3491157" y="5943600"/>
                        </a:cubicBezTo>
                        <a:cubicBezTo>
                          <a:pt x="3401871" y="5979332"/>
                          <a:pt x="3101312" y="5902336"/>
                          <a:pt x="2998815" y="5943600"/>
                        </a:cubicBezTo>
                        <a:cubicBezTo>
                          <a:pt x="2896318" y="5984864"/>
                          <a:pt x="2601720" y="5877414"/>
                          <a:pt x="2439334" y="5943600"/>
                        </a:cubicBezTo>
                        <a:cubicBezTo>
                          <a:pt x="2276948" y="6009786"/>
                          <a:pt x="2114540" y="5937812"/>
                          <a:pt x="1946992" y="5943600"/>
                        </a:cubicBezTo>
                        <a:cubicBezTo>
                          <a:pt x="1779444" y="5949388"/>
                          <a:pt x="1580964" y="5871691"/>
                          <a:pt x="1320374" y="5943600"/>
                        </a:cubicBezTo>
                        <a:cubicBezTo>
                          <a:pt x="1059784" y="6015509"/>
                          <a:pt x="958207" y="5922702"/>
                          <a:pt x="626618" y="5943600"/>
                        </a:cubicBezTo>
                        <a:cubicBezTo>
                          <a:pt x="295029" y="5964498"/>
                          <a:pt x="151964" y="5928356"/>
                          <a:pt x="0" y="5943600"/>
                        </a:cubicBezTo>
                        <a:cubicBezTo>
                          <a:pt x="-506" y="5766831"/>
                          <a:pt x="1026" y="5666646"/>
                          <a:pt x="0" y="5408676"/>
                        </a:cubicBezTo>
                        <a:cubicBezTo>
                          <a:pt x="-1026" y="5150706"/>
                          <a:pt x="48192" y="4967111"/>
                          <a:pt x="0" y="4814316"/>
                        </a:cubicBezTo>
                        <a:cubicBezTo>
                          <a:pt x="-48192" y="4661521"/>
                          <a:pt x="5923" y="4294736"/>
                          <a:pt x="0" y="4101084"/>
                        </a:cubicBezTo>
                        <a:cubicBezTo>
                          <a:pt x="-5923" y="3907432"/>
                          <a:pt x="6415" y="3569208"/>
                          <a:pt x="0" y="3387852"/>
                        </a:cubicBezTo>
                        <a:cubicBezTo>
                          <a:pt x="-6415" y="3206496"/>
                          <a:pt x="49318" y="3058199"/>
                          <a:pt x="0" y="2971800"/>
                        </a:cubicBezTo>
                        <a:cubicBezTo>
                          <a:pt x="-49318" y="2885401"/>
                          <a:pt x="48459" y="2678116"/>
                          <a:pt x="0" y="2555748"/>
                        </a:cubicBezTo>
                        <a:cubicBezTo>
                          <a:pt x="-48459" y="2433380"/>
                          <a:pt x="18606" y="2309773"/>
                          <a:pt x="0" y="2139696"/>
                        </a:cubicBezTo>
                        <a:cubicBezTo>
                          <a:pt x="-18606" y="1969619"/>
                          <a:pt x="25443" y="1692652"/>
                          <a:pt x="0" y="1485900"/>
                        </a:cubicBezTo>
                        <a:cubicBezTo>
                          <a:pt x="-25443" y="1279148"/>
                          <a:pt x="42933" y="1198829"/>
                          <a:pt x="0" y="1069848"/>
                        </a:cubicBezTo>
                        <a:cubicBezTo>
                          <a:pt x="-42933" y="940867"/>
                          <a:pt x="36652" y="740008"/>
                          <a:pt x="0" y="653796"/>
                        </a:cubicBezTo>
                        <a:cubicBezTo>
                          <a:pt x="-36652" y="567584"/>
                          <a:pt x="732" y="21752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r>
              <a:rPr lang="en-GB" sz="2000" b="1">
                <a:solidFill>
                  <a:schemeClr val="tx1"/>
                </a:solidFill>
              </a:rPr>
              <a:t>We used </a:t>
            </a:r>
            <a:r>
              <a:rPr lang="en-GB" sz="2000" b="1" err="1">
                <a:solidFill>
                  <a:schemeClr val="tx1"/>
                </a:solidFill>
              </a:rPr>
              <a:t>ggridges</a:t>
            </a:r>
            <a:r>
              <a:rPr lang="en-GB" sz="2000" b="1">
                <a:solidFill>
                  <a:schemeClr val="tx1"/>
                </a:solidFill>
              </a:rPr>
              <a:t> with </a:t>
            </a:r>
            <a:r>
              <a:rPr lang="en-GB" sz="2000" b="1" err="1">
                <a:solidFill>
                  <a:schemeClr val="tx1"/>
                </a:solidFill>
              </a:rPr>
              <a:t>ggplot</a:t>
            </a:r>
            <a:r>
              <a:rPr lang="en-GB" sz="2000" b="1">
                <a:solidFill>
                  <a:schemeClr val="tx1"/>
                </a:solidFill>
              </a:rPr>
              <a:t> to create a base ridge plot that we turned into a facet grid based on the Property Type and Type of Sale. This was so that users could observe and compare different filtered ridge plots more easily. Additionally, users can decide how many years do they want to compare across to look for changes in the trend over time. </a:t>
            </a:r>
          </a:p>
        </p:txBody>
      </p:sp>
    </p:spTree>
    <p:extLst>
      <p:ext uri="{BB962C8B-B14F-4D97-AF65-F5344CB8AC3E}">
        <p14:creationId xmlns:p14="http://schemas.microsoft.com/office/powerpoint/2010/main" val="1143794188"/>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CBB80AC1947EA43B468AA8EA8E63724" ma:contentTypeVersion="10" ma:contentTypeDescription="Create a new document." ma:contentTypeScope="" ma:versionID="65825d1e53df0a2aba48dcb078979cec">
  <xsd:schema xmlns:xsd="http://www.w3.org/2001/XMLSchema" xmlns:xs="http://www.w3.org/2001/XMLSchema" xmlns:p="http://schemas.microsoft.com/office/2006/metadata/properties" xmlns:ns2="b1608588-fee5-4a95-ad78-e2726597f23a" targetNamespace="http://schemas.microsoft.com/office/2006/metadata/properties" ma:root="true" ma:fieldsID="07da1d41a06af050cf6e2ba408c1b9dd" ns2:_="">
    <xsd:import namespace="b1608588-fee5-4a95-ad78-e2726597f23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608588-fee5-4a95-ad78-e2726597f2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2B8D46-B71A-43EA-8083-00B1FF6C749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0D09795-103D-4744-87A0-F4D6DF4CA646}">
  <ds:schemaRefs>
    <ds:schemaRef ds:uri="http://schemas.microsoft.com/sharepoint/v3/contenttype/forms"/>
  </ds:schemaRefs>
</ds:datastoreItem>
</file>

<file path=customXml/itemProps3.xml><?xml version="1.0" encoding="utf-8"?>
<ds:datastoreItem xmlns:ds="http://schemas.openxmlformats.org/officeDocument/2006/customXml" ds:itemID="{29BBF415-0797-44FA-A461-1D858C964449}">
  <ds:schemaRefs>
    <ds:schemaRef ds:uri="b1608588-fee5-4a95-ad78-e2726597f23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Slides>
  <Notes>0</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REALVIS: Making Smart Real Estate Decisions using Visual Analytics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Smart Real Estate Decisions using Visual Analytics</dc:title>
  <dc:creator>MAK Han Ren</dc:creator>
  <cp:revision>1</cp:revision>
  <dcterms:created xsi:type="dcterms:W3CDTF">2022-04-02T09:42:05Z</dcterms:created>
  <dcterms:modified xsi:type="dcterms:W3CDTF">2022-04-03T13:14:07Z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0x0101004CBB80AC1947EA43B468AA8EA8E63724</vt:lpwstr>
  </property>
</Properties>
</file>